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6" r:id="rId2"/>
    <p:sldId id="271" r:id="rId3"/>
    <p:sldId id="275" r:id="rId4"/>
    <p:sldId id="276" r:id="rId5"/>
    <p:sldId id="278" r:id="rId6"/>
    <p:sldId id="356" r:id="rId7"/>
    <p:sldId id="357" r:id="rId8"/>
    <p:sldId id="358" r:id="rId9"/>
    <p:sldId id="359" r:id="rId10"/>
    <p:sldId id="360" r:id="rId11"/>
    <p:sldId id="361" r:id="rId12"/>
    <p:sldId id="362" r:id="rId13"/>
    <p:sldId id="363" r:id="rId14"/>
    <p:sldId id="364" r:id="rId15"/>
    <p:sldId id="365" r:id="rId16"/>
    <p:sldId id="366" r:id="rId17"/>
    <p:sldId id="367" r:id="rId18"/>
    <p:sldId id="373" r:id="rId19"/>
    <p:sldId id="368" r:id="rId20"/>
    <p:sldId id="369" r:id="rId21"/>
    <p:sldId id="370" r:id="rId22"/>
    <p:sldId id="371" r:id="rId23"/>
    <p:sldId id="372" r:id="rId24"/>
    <p:sldId id="374" r:id="rId25"/>
    <p:sldId id="375" r:id="rId26"/>
    <p:sldId id="376" r:id="rId27"/>
    <p:sldId id="377" r:id="rId28"/>
    <p:sldId id="378" r:id="rId29"/>
    <p:sldId id="379" r:id="rId30"/>
    <p:sldId id="380" r:id="rId31"/>
    <p:sldId id="381" r:id="rId32"/>
    <p:sldId id="382" r:id="rId33"/>
    <p:sldId id="383" r:id="rId34"/>
    <p:sldId id="384" r:id="rId35"/>
    <p:sldId id="385" r:id="rId36"/>
    <p:sldId id="386" r:id="rId37"/>
    <p:sldId id="387" r:id="rId38"/>
    <p:sldId id="388" r:id="rId39"/>
    <p:sldId id="389" r:id="rId40"/>
    <p:sldId id="390" r:id="rId41"/>
    <p:sldId id="391" r:id="rId42"/>
    <p:sldId id="392" r:id="rId43"/>
    <p:sldId id="393" r:id="rId44"/>
    <p:sldId id="394" r:id="rId45"/>
    <p:sldId id="395" r:id="rId46"/>
    <p:sldId id="26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FA28FC-59DF-4981-B538-0DACC2CE100D}" v="106" dt="2023-01-09T13:08:26.3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41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 Naveed Bhatti" userId="b1136d08-f853-4b82-ae44-c937e20d02d8" providerId="ADAL" clId="{C50F3700-FA7E-47AB-A131-74F62567CFD6}"/>
    <pc:docChg chg="addSld modSld">
      <pc:chgData name="K Naveed Bhatti" userId="b1136d08-f853-4b82-ae44-c937e20d02d8" providerId="ADAL" clId="{C50F3700-FA7E-47AB-A131-74F62567CFD6}" dt="2023-01-04T14:44:39.689" v="71"/>
      <pc:docMkLst>
        <pc:docMk/>
      </pc:docMkLst>
      <pc:sldChg chg="add">
        <pc:chgData name="K Naveed Bhatti" userId="b1136d08-f853-4b82-ae44-c937e20d02d8" providerId="ADAL" clId="{C50F3700-FA7E-47AB-A131-74F62567CFD6}" dt="2023-01-04T14:44:39.689" v="71"/>
        <pc:sldMkLst>
          <pc:docMk/>
          <pc:sldMk cId="506015847" sldId="265"/>
        </pc:sldMkLst>
      </pc:sldChg>
      <pc:sldChg chg="modSp mod">
        <pc:chgData name="K Naveed Bhatti" userId="b1136d08-f853-4b82-ae44-c937e20d02d8" providerId="ADAL" clId="{C50F3700-FA7E-47AB-A131-74F62567CFD6}" dt="2023-01-04T14:42:24.365" v="70" actId="20577"/>
        <pc:sldMkLst>
          <pc:docMk/>
          <pc:sldMk cId="348757585" sldId="266"/>
        </pc:sldMkLst>
        <pc:spChg chg="mod">
          <ac:chgData name="K Naveed Bhatti" userId="b1136d08-f853-4b82-ae44-c937e20d02d8" providerId="ADAL" clId="{C50F3700-FA7E-47AB-A131-74F62567CFD6}" dt="2023-01-04T14:42:24.365" v="70" actId="20577"/>
          <ac:spMkLst>
            <pc:docMk/>
            <pc:sldMk cId="348757585" sldId="266"/>
            <ac:spMk id="2" creationId="{84B05792-AB50-0748-905F-7528C05A3B96}"/>
          </ac:spMkLst>
        </pc:spChg>
      </pc:sldChg>
    </pc:docChg>
  </pc:docChgLst>
  <pc:docChgLst>
    <pc:chgData name="K Naveed Bhatti" userId="b1136d08-f853-4b82-ae44-c937e20d02d8" providerId="ADAL" clId="{E5FA28FC-59DF-4981-B538-0DACC2CE100D}"/>
    <pc:docChg chg="undo custSel addSld delSld modSld sldOrd">
      <pc:chgData name="K Naveed Bhatti" userId="b1136d08-f853-4b82-ae44-c937e20d02d8" providerId="ADAL" clId="{E5FA28FC-59DF-4981-B538-0DACC2CE100D}" dt="2023-01-09T13:08:26.329" v="774"/>
      <pc:docMkLst>
        <pc:docMk/>
      </pc:docMkLst>
      <pc:sldChg chg="addSp modSp add del mod">
        <pc:chgData name="K Naveed Bhatti" userId="b1136d08-f853-4b82-ae44-c937e20d02d8" providerId="ADAL" clId="{E5FA28FC-59DF-4981-B538-0DACC2CE100D}" dt="2023-01-09T13:00:07.161" v="561" actId="47"/>
        <pc:sldMkLst>
          <pc:docMk/>
          <pc:sldMk cId="1880442641" sldId="258"/>
        </pc:sldMkLst>
        <pc:spChg chg="add mod ord">
          <ac:chgData name="K Naveed Bhatti" userId="b1136d08-f853-4b82-ae44-c937e20d02d8" providerId="ADAL" clId="{E5FA28FC-59DF-4981-B538-0DACC2CE100D}" dt="2023-01-09T12:06:13.777" v="46" actId="120"/>
          <ac:spMkLst>
            <pc:docMk/>
            <pc:sldMk cId="1880442641" sldId="258"/>
            <ac:spMk id="2" creationId="{39E3C4D3-2A2E-390D-751E-C75073BEFBDD}"/>
          </ac:spMkLst>
        </pc:spChg>
        <pc:spChg chg="mod">
          <ac:chgData name="K Naveed Bhatti" userId="b1136d08-f853-4b82-ae44-c937e20d02d8" providerId="ADAL" clId="{E5FA28FC-59DF-4981-B538-0DACC2CE100D}" dt="2023-01-09T12:03:43.612" v="4" actId="207"/>
          <ac:spMkLst>
            <pc:docMk/>
            <pc:sldMk cId="1880442641" sldId="258"/>
            <ac:spMk id="5" creationId="{A09F655E-5902-4D80-9950-BDAF30371E48}"/>
          </ac:spMkLst>
        </pc:spChg>
        <pc:spChg chg="mod">
          <ac:chgData name="K Naveed Bhatti" userId="b1136d08-f853-4b82-ae44-c937e20d02d8" providerId="ADAL" clId="{E5FA28FC-59DF-4981-B538-0DACC2CE100D}" dt="2023-01-09T12:06:24.108" v="51" actId="404"/>
          <ac:spMkLst>
            <pc:docMk/>
            <pc:sldMk cId="1880442641" sldId="258"/>
            <ac:spMk id="6" creationId="{4BC83F87-791D-4D65-80CD-2AF1F2B1A1D1}"/>
          </ac:spMkLst>
        </pc:spChg>
        <pc:spChg chg="mod">
          <ac:chgData name="K Naveed Bhatti" userId="b1136d08-f853-4b82-ae44-c937e20d02d8" providerId="ADAL" clId="{E5FA28FC-59DF-4981-B538-0DACC2CE100D}" dt="2023-01-09T12:10:33.924" v="124" actId="14100"/>
          <ac:spMkLst>
            <pc:docMk/>
            <pc:sldMk cId="1880442641" sldId="258"/>
            <ac:spMk id="11267" creationId="{00000000-0000-0000-0000-000000000000}"/>
          </ac:spMkLst>
        </pc:spChg>
        <pc:spChg chg="mod">
          <ac:chgData name="K Naveed Bhatti" userId="b1136d08-f853-4b82-ae44-c937e20d02d8" providerId="ADAL" clId="{E5FA28FC-59DF-4981-B538-0DACC2CE100D}" dt="2023-01-09T12:09:23.884" v="111" actId="1076"/>
          <ac:spMkLst>
            <pc:docMk/>
            <pc:sldMk cId="1880442641" sldId="258"/>
            <ac:spMk id="11268" creationId="{00000000-0000-0000-0000-000000000000}"/>
          </ac:spMkLst>
        </pc:spChg>
        <pc:picChg chg="add mod ord">
          <ac:chgData name="K Naveed Bhatti" userId="b1136d08-f853-4b82-ae44-c937e20d02d8" providerId="ADAL" clId="{E5FA28FC-59DF-4981-B538-0DACC2CE100D}" dt="2023-01-09T12:30:00.180" v="558" actId="167"/>
          <ac:picMkLst>
            <pc:docMk/>
            <pc:sldMk cId="1880442641" sldId="258"/>
            <ac:picMk id="3" creationId="{8DC1D65A-F340-B985-7FC7-D828BB2B1947}"/>
          </ac:picMkLst>
        </pc:picChg>
      </pc:sldChg>
      <pc:sldChg chg="addSp delSp modSp add del mod">
        <pc:chgData name="K Naveed Bhatti" userId="b1136d08-f853-4b82-ae44-c937e20d02d8" providerId="ADAL" clId="{E5FA28FC-59DF-4981-B538-0DACC2CE100D}" dt="2023-01-09T13:00:07.161" v="561" actId="47"/>
        <pc:sldMkLst>
          <pc:docMk/>
          <pc:sldMk cId="1847363484" sldId="260"/>
        </pc:sldMkLst>
        <pc:spChg chg="add mod">
          <ac:chgData name="K Naveed Bhatti" userId="b1136d08-f853-4b82-ae44-c937e20d02d8" providerId="ADAL" clId="{E5FA28FC-59DF-4981-B538-0DACC2CE100D}" dt="2023-01-09T12:07:58.679" v="82"/>
          <ac:spMkLst>
            <pc:docMk/>
            <pc:sldMk cId="1847363484" sldId="260"/>
            <ac:spMk id="2" creationId="{2717B387-2C78-8508-4288-3E410541D86A}"/>
          </ac:spMkLst>
        </pc:spChg>
        <pc:spChg chg="add mod">
          <ac:chgData name="K Naveed Bhatti" userId="b1136d08-f853-4b82-ae44-c937e20d02d8" providerId="ADAL" clId="{E5FA28FC-59DF-4981-B538-0DACC2CE100D}" dt="2023-01-09T12:07:58.679" v="82"/>
          <ac:spMkLst>
            <pc:docMk/>
            <pc:sldMk cId="1847363484" sldId="260"/>
            <ac:spMk id="3" creationId="{A896B9FD-EA86-437F-1462-A32422C3E8F9}"/>
          </ac:spMkLst>
        </pc:spChg>
        <pc:spChg chg="add mod">
          <ac:chgData name="K Naveed Bhatti" userId="b1136d08-f853-4b82-ae44-c937e20d02d8" providerId="ADAL" clId="{E5FA28FC-59DF-4981-B538-0DACC2CE100D}" dt="2023-01-09T12:07:58.679" v="82"/>
          <ac:spMkLst>
            <pc:docMk/>
            <pc:sldMk cId="1847363484" sldId="260"/>
            <ac:spMk id="4" creationId="{EC01A511-9280-5C71-B58B-454BB07D3523}"/>
          </ac:spMkLst>
        </pc:spChg>
        <pc:spChg chg="del">
          <ac:chgData name="K Naveed Bhatti" userId="b1136d08-f853-4b82-ae44-c937e20d02d8" providerId="ADAL" clId="{E5FA28FC-59DF-4981-B538-0DACC2CE100D}" dt="2023-01-09T12:06:33.191" v="52" actId="478"/>
          <ac:spMkLst>
            <pc:docMk/>
            <pc:sldMk cId="1847363484" sldId="260"/>
            <ac:spMk id="5" creationId="{A09F655E-5902-4D80-9950-BDAF30371E48}"/>
          </ac:spMkLst>
        </pc:spChg>
        <pc:spChg chg="mod">
          <ac:chgData name="K Naveed Bhatti" userId="b1136d08-f853-4b82-ae44-c937e20d02d8" providerId="ADAL" clId="{E5FA28FC-59DF-4981-B538-0DACC2CE100D}" dt="2023-01-09T12:10:55.568" v="127" actId="14100"/>
          <ac:spMkLst>
            <pc:docMk/>
            <pc:sldMk cId="1847363484" sldId="260"/>
            <ac:spMk id="11267" creationId="{00000000-0000-0000-0000-000000000000}"/>
          </ac:spMkLst>
        </pc:spChg>
        <pc:spChg chg="mod">
          <ac:chgData name="K Naveed Bhatti" userId="b1136d08-f853-4b82-ae44-c937e20d02d8" providerId="ADAL" clId="{E5FA28FC-59DF-4981-B538-0DACC2CE100D}" dt="2023-01-09T12:29:03.338" v="556" actId="1035"/>
          <ac:spMkLst>
            <pc:docMk/>
            <pc:sldMk cId="1847363484" sldId="260"/>
            <ac:spMk id="11268" creationId="{00000000-0000-0000-0000-000000000000}"/>
          </ac:spMkLst>
        </pc:spChg>
      </pc:sldChg>
      <pc:sldChg chg="addSp delSp modSp add del mod">
        <pc:chgData name="K Naveed Bhatti" userId="b1136d08-f853-4b82-ae44-c937e20d02d8" providerId="ADAL" clId="{E5FA28FC-59DF-4981-B538-0DACC2CE100D}" dt="2023-01-09T13:00:07.161" v="561" actId="47"/>
        <pc:sldMkLst>
          <pc:docMk/>
          <pc:sldMk cId="216901026" sldId="261"/>
        </pc:sldMkLst>
        <pc:spChg chg="add mod">
          <ac:chgData name="K Naveed Bhatti" userId="b1136d08-f853-4b82-ae44-c937e20d02d8" providerId="ADAL" clId="{E5FA28FC-59DF-4981-B538-0DACC2CE100D}" dt="2023-01-09T12:08:03.007" v="84"/>
          <ac:spMkLst>
            <pc:docMk/>
            <pc:sldMk cId="216901026" sldId="261"/>
            <ac:spMk id="2" creationId="{59AFA25E-197B-F7F4-71F0-890DBD1AF7FE}"/>
          </ac:spMkLst>
        </pc:spChg>
        <pc:spChg chg="add mod">
          <ac:chgData name="K Naveed Bhatti" userId="b1136d08-f853-4b82-ae44-c937e20d02d8" providerId="ADAL" clId="{E5FA28FC-59DF-4981-B538-0DACC2CE100D}" dt="2023-01-09T12:08:03.007" v="84"/>
          <ac:spMkLst>
            <pc:docMk/>
            <pc:sldMk cId="216901026" sldId="261"/>
            <ac:spMk id="3" creationId="{05E60DEC-3C45-9573-4441-272CDAE8157A}"/>
          </ac:spMkLst>
        </pc:spChg>
        <pc:spChg chg="add mod">
          <ac:chgData name="K Naveed Bhatti" userId="b1136d08-f853-4b82-ae44-c937e20d02d8" providerId="ADAL" clId="{E5FA28FC-59DF-4981-B538-0DACC2CE100D}" dt="2023-01-09T12:08:03.007" v="84"/>
          <ac:spMkLst>
            <pc:docMk/>
            <pc:sldMk cId="216901026" sldId="261"/>
            <ac:spMk id="4" creationId="{734CDC8D-A14F-484C-2545-156D0195489D}"/>
          </ac:spMkLst>
        </pc:spChg>
        <pc:spChg chg="del">
          <ac:chgData name="K Naveed Bhatti" userId="b1136d08-f853-4b82-ae44-c937e20d02d8" providerId="ADAL" clId="{E5FA28FC-59DF-4981-B538-0DACC2CE100D}" dt="2023-01-09T12:06:35.753" v="53" actId="478"/>
          <ac:spMkLst>
            <pc:docMk/>
            <pc:sldMk cId="216901026" sldId="261"/>
            <ac:spMk id="5" creationId="{A09F655E-5902-4D80-9950-BDAF30371E48}"/>
          </ac:spMkLst>
        </pc:spChg>
        <pc:spChg chg="mod">
          <ac:chgData name="K Naveed Bhatti" userId="b1136d08-f853-4b82-ae44-c937e20d02d8" providerId="ADAL" clId="{E5FA28FC-59DF-4981-B538-0DACC2CE100D}" dt="2023-01-09T12:12:20.643" v="141" actId="1035"/>
          <ac:spMkLst>
            <pc:docMk/>
            <pc:sldMk cId="216901026" sldId="261"/>
            <ac:spMk id="11267" creationId="{00000000-0000-0000-0000-000000000000}"/>
          </ac:spMkLst>
        </pc:spChg>
      </pc:sldChg>
      <pc:sldChg chg="addSp delSp modSp add del mod">
        <pc:chgData name="K Naveed Bhatti" userId="b1136d08-f853-4b82-ae44-c937e20d02d8" providerId="ADAL" clId="{E5FA28FC-59DF-4981-B538-0DACC2CE100D}" dt="2023-01-09T13:00:07.161" v="561" actId="47"/>
        <pc:sldMkLst>
          <pc:docMk/>
          <pc:sldMk cId="1141149117" sldId="262"/>
        </pc:sldMkLst>
        <pc:spChg chg="add mod">
          <ac:chgData name="K Naveed Bhatti" userId="b1136d08-f853-4b82-ae44-c937e20d02d8" providerId="ADAL" clId="{E5FA28FC-59DF-4981-B538-0DACC2CE100D}" dt="2023-01-09T12:08:04.127" v="85"/>
          <ac:spMkLst>
            <pc:docMk/>
            <pc:sldMk cId="1141149117" sldId="262"/>
            <ac:spMk id="2" creationId="{773EC411-62FC-1701-FDFB-20B6BE4C0F23}"/>
          </ac:spMkLst>
        </pc:spChg>
        <pc:spChg chg="add mod">
          <ac:chgData name="K Naveed Bhatti" userId="b1136d08-f853-4b82-ae44-c937e20d02d8" providerId="ADAL" clId="{E5FA28FC-59DF-4981-B538-0DACC2CE100D}" dt="2023-01-09T12:08:04.127" v="85"/>
          <ac:spMkLst>
            <pc:docMk/>
            <pc:sldMk cId="1141149117" sldId="262"/>
            <ac:spMk id="3" creationId="{B247458A-DFB5-D114-573B-69A29D12E411}"/>
          </ac:spMkLst>
        </pc:spChg>
        <pc:spChg chg="add mod">
          <ac:chgData name="K Naveed Bhatti" userId="b1136d08-f853-4b82-ae44-c937e20d02d8" providerId="ADAL" clId="{E5FA28FC-59DF-4981-B538-0DACC2CE100D}" dt="2023-01-09T12:08:04.127" v="85"/>
          <ac:spMkLst>
            <pc:docMk/>
            <pc:sldMk cId="1141149117" sldId="262"/>
            <ac:spMk id="4" creationId="{985C0E18-1A9F-4AFC-3F95-45EB5C874036}"/>
          </ac:spMkLst>
        </pc:spChg>
        <pc:spChg chg="del">
          <ac:chgData name="K Naveed Bhatti" userId="b1136d08-f853-4b82-ae44-c937e20d02d8" providerId="ADAL" clId="{E5FA28FC-59DF-4981-B538-0DACC2CE100D}" dt="2023-01-09T12:06:45.174" v="57" actId="478"/>
          <ac:spMkLst>
            <pc:docMk/>
            <pc:sldMk cId="1141149117" sldId="262"/>
            <ac:spMk id="5" creationId="{A09F655E-5902-4D80-9950-BDAF30371E48}"/>
          </ac:spMkLst>
        </pc:spChg>
        <pc:spChg chg="add mod">
          <ac:chgData name="K Naveed Bhatti" userId="b1136d08-f853-4b82-ae44-c937e20d02d8" providerId="ADAL" clId="{E5FA28FC-59DF-4981-B538-0DACC2CE100D}" dt="2023-01-09T12:14:16.686" v="159" actId="108"/>
          <ac:spMkLst>
            <pc:docMk/>
            <pc:sldMk cId="1141149117" sldId="262"/>
            <ac:spMk id="7" creationId="{5B9F5ADB-C146-67DB-5FB7-6F5EA614E178}"/>
          </ac:spMkLst>
        </pc:spChg>
        <pc:spChg chg="add del mod">
          <ac:chgData name="K Naveed Bhatti" userId="b1136d08-f853-4b82-ae44-c937e20d02d8" providerId="ADAL" clId="{E5FA28FC-59DF-4981-B538-0DACC2CE100D}" dt="2023-01-09T12:13:56.087" v="157" actId="478"/>
          <ac:spMkLst>
            <pc:docMk/>
            <pc:sldMk cId="1141149117" sldId="262"/>
            <ac:spMk id="9" creationId="{77B10EFE-38D3-FBE5-7FE6-2833D7DD315F}"/>
          </ac:spMkLst>
        </pc:spChg>
        <pc:spChg chg="del mod">
          <ac:chgData name="K Naveed Bhatti" userId="b1136d08-f853-4b82-ae44-c937e20d02d8" providerId="ADAL" clId="{E5FA28FC-59DF-4981-B538-0DACC2CE100D}" dt="2023-01-09T12:13:51.009" v="156" actId="478"/>
          <ac:spMkLst>
            <pc:docMk/>
            <pc:sldMk cId="1141149117" sldId="262"/>
            <ac:spMk id="11267" creationId="{00000000-0000-0000-0000-000000000000}"/>
          </ac:spMkLst>
        </pc:spChg>
        <pc:spChg chg="mod">
          <ac:chgData name="K Naveed Bhatti" userId="b1136d08-f853-4b82-ae44-c937e20d02d8" providerId="ADAL" clId="{E5FA28FC-59DF-4981-B538-0DACC2CE100D}" dt="2023-01-09T12:28:39.583" v="517" actId="1035"/>
          <ac:spMkLst>
            <pc:docMk/>
            <pc:sldMk cId="1141149117" sldId="262"/>
            <ac:spMk id="11268" creationId="{00000000-0000-0000-0000-000000000000}"/>
          </ac:spMkLst>
        </pc:spChg>
      </pc:sldChg>
      <pc:sldChg chg="addSp delSp modSp add del mod">
        <pc:chgData name="K Naveed Bhatti" userId="b1136d08-f853-4b82-ae44-c937e20d02d8" providerId="ADAL" clId="{E5FA28FC-59DF-4981-B538-0DACC2CE100D}" dt="2023-01-09T13:00:07.161" v="561" actId="47"/>
        <pc:sldMkLst>
          <pc:docMk/>
          <pc:sldMk cId="983582066" sldId="263"/>
        </pc:sldMkLst>
        <pc:spChg chg="add mod">
          <ac:chgData name="K Naveed Bhatti" userId="b1136d08-f853-4b82-ae44-c937e20d02d8" providerId="ADAL" clId="{E5FA28FC-59DF-4981-B538-0DACC2CE100D}" dt="2023-01-09T12:08:05.270" v="86"/>
          <ac:spMkLst>
            <pc:docMk/>
            <pc:sldMk cId="983582066" sldId="263"/>
            <ac:spMk id="2" creationId="{D612D726-16C0-2C2D-9D6E-808C189E581A}"/>
          </ac:spMkLst>
        </pc:spChg>
        <pc:spChg chg="add mod">
          <ac:chgData name="K Naveed Bhatti" userId="b1136d08-f853-4b82-ae44-c937e20d02d8" providerId="ADAL" clId="{E5FA28FC-59DF-4981-B538-0DACC2CE100D}" dt="2023-01-09T12:08:05.270" v="86"/>
          <ac:spMkLst>
            <pc:docMk/>
            <pc:sldMk cId="983582066" sldId="263"/>
            <ac:spMk id="3" creationId="{8C47F8E7-FE3E-B11B-F23B-1ACB5E763248}"/>
          </ac:spMkLst>
        </pc:spChg>
        <pc:spChg chg="add mod">
          <ac:chgData name="K Naveed Bhatti" userId="b1136d08-f853-4b82-ae44-c937e20d02d8" providerId="ADAL" clId="{E5FA28FC-59DF-4981-B538-0DACC2CE100D}" dt="2023-01-09T12:08:05.270" v="86"/>
          <ac:spMkLst>
            <pc:docMk/>
            <pc:sldMk cId="983582066" sldId="263"/>
            <ac:spMk id="4" creationId="{87C85DEE-0A33-79DC-EF93-46147604C43E}"/>
          </ac:spMkLst>
        </pc:spChg>
        <pc:spChg chg="del">
          <ac:chgData name="K Naveed Bhatti" userId="b1136d08-f853-4b82-ae44-c937e20d02d8" providerId="ADAL" clId="{E5FA28FC-59DF-4981-B538-0DACC2CE100D}" dt="2023-01-09T12:06:47.174" v="58" actId="478"/>
          <ac:spMkLst>
            <pc:docMk/>
            <pc:sldMk cId="983582066" sldId="263"/>
            <ac:spMk id="5" creationId="{A09F655E-5902-4D80-9950-BDAF30371E48}"/>
          </ac:spMkLst>
        </pc:spChg>
        <pc:spChg chg="add mod">
          <ac:chgData name="K Naveed Bhatti" userId="b1136d08-f853-4b82-ae44-c937e20d02d8" providerId="ADAL" clId="{E5FA28FC-59DF-4981-B538-0DACC2CE100D}" dt="2023-01-09T12:14:31.355" v="166" actId="20577"/>
          <ac:spMkLst>
            <pc:docMk/>
            <pc:sldMk cId="983582066" sldId="263"/>
            <ac:spMk id="7" creationId="{5C52B899-4DB7-EC3A-0D44-9F31F988A69F}"/>
          </ac:spMkLst>
        </pc:spChg>
        <pc:spChg chg="add del mod">
          <ac:chgData name="K Naveed Bhatti" userId="b1136d08-f853-4b82-ae44-c937e20d02d8" providerId="ADAL" clId="{E5FA28FC-59DF-4981-B538-0DACC2CE100D}" dt="2023-01-09T12:14:38.015" v="168" actId="478"/>
          <ac:spMkLst>
            <pc:docMk/>
            <pc:sldMk cId="983582066" sldId="263"/>
            <ac:spMk id="9" creationId="{D76091D3-1B44-A808-83C2-F24E8E5557A7}"/>
          </ac:spMkLst>
        </pc:spChg>
        <pc:spChg chg="del mod">
          <ac:chgData name="K Naveed Bhatti" userId="b1136d08-f853-4b82-ae44-c937e20d02d8" providerId="ADAL" clId="{E5FA28FC-59DF-4981-B538-0DACC2CE100D}" dt="2023-01-09T12:14:35.198" v="167" actId="478"/>
          <ac:spMkLst>
            <pc:docMk/>
            <pc:sldMk cId="983582066" sldId="263"/>
            <ac:spMk id="11267" creationId="{00000000-0000-0000-0000-000000000000}"/>
          </ac:spMkLst>
        </pc:spChg>
        <pc:spChg chg="mod">
          <ac:chgData name="K Naveed Bhatti" userId="b1136d08-f853-4b82-ae44-c937e20d02d8" providerId="ADAL" clId="{E5FA28FC-59DF-4981-B538-0DACC2CE100D}" dt="2023-01-09T12:28:20.227" v="504" actId="1035"/>
          <ac:spMkLst>
            <pc:docMk/>
            <pc:sldMk cId="983582066" sldId="263"/>
            <ac:spMk id="11268" creationId="{00000000-0000-0000-0000-000000000000}"/>
          </ac:spMkLst>
        </pc:spChg>
      </pc:sldChg>
      <pc:sldChg chg="ord">
        <pc:chgData name="K Naveed Bhatti" userId="b1136d08-f853-4b82-ae44-c937e20d02d8" providerId="ADAL" clId="{E5FA28FC-59DF-4981-B538-0DACC2CE100D}" dt="2023-01-09T11:59:40.918" v="1"/>
        <pc:sldMkLst>
          <pc:docMk/>
          <pc:sldMk cId="506015847" sldId="265"/>
        </pc:sldMkLst>
      </pc:sldChg>
      <pc:sldChg chg="modSp mod">
        <pc:chgData name="K Naveed Bhatti" userId="b1136d08-f853-4b82-ae44-c937e20d02d8" providerId="ADAL" clId="{E5FA28FC-59DF-4981-B538-0DACC2CE100D}" dt="2023-01-09T12:04:07.675" v="8" actId="403"/>
        <pc:sldMkLst>
          <pc:docMk/>
          <pc:sldMk cId="348757585" sldId="266"/>
        </pc:sldMkLst>
        <pc:spChg chg="mod">
          <ac:chgData name="K Naveed Bhatti" userId="b1136d08-f853-4b82-ae44-c937e20d02d8" providerId="ADAL" clId="{E5FA28FC-59DF-4981-B538-0DACC2CE100D}" dt="2023-01-09T12:04:07.675" v="8" actId="403"/>
          <ac:spMkLst>
            <pc:docMk/>
            <pc:sldMk cId="348757585" sldId="266"/>
            <ac:spMk id="4" creationId="{34B30C67-A5E7-3C4F-AF2F-7B354D679F4C}"/>
          </ac:spMkLst>
        </pc:spChg>
      </pc:sldChg>
      <pc:sldChg chg="addSp delSp modSp add del mod">
        <pc:chgData name="K Naveed Bhatti" userId="b1136d08-f853-4b82-ae44-c937e20d02d8" providerId="ADAL" clId="{E5FA28FC-59DF-4981-B538-0DACC2CE100D}" dt="2023-01-09T13:00:07.161" v="561" actId="47"/>
        <pc:sldMkLst>
          <pc:docMk/>
          <pc:sldMk cId="1722152420" sldId="268"/>
        </pc:sldMkLst>
        <pc:spChg chg="add del mod">
          <ac:chgData name="K Naveed Bhatti" userId="b1136d08-f853-4b82-ae44-c937e20d02d8" providerId="ADAL" clId="{E5FA28FC-59DF-4981-B538-0DACC2CE100D}" dt="2023-01-09T12:06:40.269" v="55" actId="478"/>
          <ac:spMkLst>
            <pc:docMk/>
            <pc:sldMk cId="1722152420" sldId="268"/>
            <ac:spMk id="4" creationId="{BCCFF0C7-C12A-62EA-228B-07BBDA02EDFA}"/>
          </ac:spMkLst>
        </pc:spChg>
        <pc:spChg chg="del">
          <ac:chgData name="K Naveed Bhatti" userId="b1136d08-f853-4b82-ae44-c937e20d02d8" providerId="ADAL" clId="{E5FA28FC-59DF-4981-B538-0DACC2CE100D}" dt="2023-01-09T12:06:42.101" v="56" actId="478"/>
          <ac:spMkLst>
            <pc:docMk/>
            <pc:sldMk cId="1722152420" sldId="268"/>
            <ac:spMk id="5" creationId="{A09F655E-5902-4D80-9950-BDAF30371E48}"/>
          </ac:spMkLst>
        </pc:spChg>
        <pc:spChg chg="add mod">
          <ac:chgData name="K Naveed Bhatti" userId="b1136d08-f853-4b82-ae44-c937e20d02d8" providerId="ADAL" clId="{E5FA28FC-59DF-4981-B538-0DACC2CE100D}" dt="2023-01-09T12:08:00.863" v="83"/>
          <ac:spMkLst>
            <pc:docMk/>
            <pc:sldMk cId="1722152420" sldId="268"/>
            <ac:spMk id="7" creationId="{0BE3D8C6-88C7-AB0D-55EB-BBFFE18693E7}"/>
          </ac:spMkLst>
        </pc:spChg>
        <pc:spChg chg="add mod">
          <ac:chgData name="K Naveed Bhatti" userId="b1136d08-f853-4b82-ae44-c937e20d02d8" providerId="ADAL" clId="{E5FA28FC-59DF-4981-B538-0DACC2CE100D}" dt="2023-01-09T12:08:00.863" v="83"/>
          <ac:spMkLst>
            <pc:docMk/>
            <pc:sldMk cId="1722152420" sldId="268"/>
            <ac:spMk id="8" creationId="{754C9A16-AB35-837A-A898-9BE67612475D}"/>
          </ac:spMkLst>
        </pc:spChg>
        <pc:spChg chg="add mod">
          <ac:chgData name="K Naveed Bhatti" userId="b1136d08-f853-4b82-ae44-c937e20d02d8" providerId="ADAL" clId="{E5FA28FC-59DF-4981-B538-0DACC2CE100D}" dt="2023-01-09T12:08:00.863" v="83"/>
          <ac:spMkLst>
            <pc:docMk/>
            <pc:sldMk cId="1722152420" sldId="268"/>
            <ac:spMk id="9" creationId="{EBC9BBCD-0F16-89F1-92A1-6A3736250D36}"/>
          </ac:spMkLst>
        </pc:spChg>
        <pc:spChg chg="add del mod">
          <ac:chgData name="K Naveed Bhatti" userId="b1136d08-f853-4b82-ae44-c937e20d02d8" providerId="ADAL" clId="{E5FA28FC-59DF-4981-B538-0DACC2CE100D}" dt="2023-01-09T12:11:04.921" v="129"/>
          <ac:spMkLst>
            <pc:docMk/>
            <pc:sldMk cId="1722152420" sldId="268"/>
            <ac:spMk id="10" creationId="{3CCFF0DE-07C4-2E96-B81C-489DB26030C4}"/>
          </ac:spMkLst>
        </pc:spChg>
        <pc:spChg chg="add del mod">
          <ac:chgData name="K Naveed Bhatti" userId="b1136d08-f853-4b82-ae44-c937e20d02d8" providerId="ADAL" clId="{E5FA28FC-59DF-4981-B538-0DACC2CE100D}" dt="2023-01-09T12:12:04.319" v="136" actId="1035"/>
          <ac:spMkLst>
            <pc:docMk/>
            <pc:sldMk cId="1722152420" sldId="268"/>
            <ac:spMk id="11267" creationId="{00000000-0000-0000-0000-000000000000}"/>
          </ac:spMkLst>
        </pc:spChg>
        <pc:picChg chg="mod">
          <ac:chgData name="K Naveed Bhatti" userId="b1136d08-f853-4b82-ae44-c937e20d02d8" providerId="ADAL" clId="{E5FA28FC-59DF-4981-B538-0DACC2CE100D}" dt="2023-01-09T12:28:53.760" v="542" actId="1035"/>
          <ac:picMkLst>
            <pc:docMk/>
            <pc:sldMk cId="1722152420" sldId="268"/>
            <ac:picMk id="3" creationId="{00000000-0000-0000-0000-000000000000}"/>
          </ac:picMkLst>
        </pc:picChg>
      </pc:sldChg>
      <pc:sldChg chg="addSp delSp modSp add del mod">
        <pc:chgData name="K Naveed Bhatti" userId="b1136d08-f853-4b82-ae44-c937e20d02d8" providerId="ADAL" clId="{E5FA28FC-59DF-4981-B538-0DACC2CE100D}" dt="2023-01-09T13:00:07.161" v="561" actId="47"/>
        <pc:sldMkLst>
          <pc:docMk/>
          <pc:sldMk cId="1805532326" sldId="269"/>
        </pc:sldMkLst>
        <pc:spChg chg="add mod">
          <ac:chgData name="K Naveed Bhatti" userId="b1136d08-f853-4b82-ae44-c937e20d02d8" providerId="ADAL" clId="{E5FA28FC-59DF-4981-B538-0DACC2CE100D}" dt="2023-01-09T12:08:06.925" v="87"/>
          <ac:spMkLst>
            <pc:docMk/>
            <pc:sldMk cId="1805532326" sldId="269"/>
            <ac:spMk id="2" creationId="{C00485C1-6390-71EB-D64A-BE920FCAC494}"/>
          </ac:spMkLst>
        </pc:spChg>
        <pc:spChg chg="add mod">
          <ac:chgData name="K Naveed Bhatti" userId="b1136d08-f853-4b82-ae44-c937e20d02d8" providerId="ADAL" clId="{E5FA28FC-59DF-4981-B538-0DACC2CE100D}" dt="2023-01-09T12:08:06.925" v="87"/>
          <ac:spMkLst>
            <pc:docMk/>
            <pc:sldMk cId="1805532326" sldId="269"/>
            <ac:spMk id="3" creationId="{89EA493A-F85D-A9A3-3CA6-C82BB09247FF}"/>
          </ac:spMkLst>
        </pc:spChg>
        <pc:spChg chg="add mod">
          <ac:chgData name="K Naveed Bhatti" userId="b1136d08-f853-4b82-ae44-c937e20d02d8" providerId="ADAL" clId="{E5FA28FC-59DF-4981-B538-0DACC2CE100D}" dt="2023-01-09T12:08:06.925" v="87"/>
          <ac:spMkLst>
            <pc:docMk/>
            <pc:sldMk cId="1805532326" sldId="269"/>
            <ac:spMk id="4" creationId="{D4907C55-CB73-0FA4-4782-5E181AE91980}"/>
          </ac:spMkLst>
        </pc:spChg>
        <pc:spChg chg="del">
          <ac:chgData name="K Naveed Bhatti" userId="b1136d08-f853-4b82-ae44-c937e20d02d8" providerId="ADAL" clId="{E5FA28FC-59DF-4981-B538-0DACC2CE100D}" dt="2023-01-09T12:06:49.166" v="59" actId="478"/>
          <ac:spMkLst>
            <pc:docMk/>
            <pc:sldMk cId="1805532326" sldId="269"/>
            <ac:spMk id="5" creationId="{A09F655E-5902-4D80-9950-BDAF30371E48}"/>
          </ac:spMkLst>
        </pc:spChg>
        <pc:spChg chg="add del mod">
          <ac:chgData name="K Naveed Bhatti" userId="b1136d08-f853-4b82-ae44-c937e20d02d8" providerId="ADAL" clId="{E5FA28FC-59DF-4981-B538-0DACC2CE100D}" dt="2023-01-09T12:14:49.999" v="171" actId="478"/>
          <ac:spMkLst>
            <pc:docMk/>
            <pc:sldMk cId="1805532326" sldId="269"/>
            <ac:spMk id="7" creationId="{193702F2-F3A6-B177-8B8D-B547352A819C}"/>
          </ac:spMkLst>
        </pc:spChg>
        <pc:spChg chg="add del mod">
          <ac:chgData name="K Naveed Bhatti" userId="b1136d08-f853-4b82-ae44-c937e20d02d8" providerId="ADAL" clId="{E5FA28FC-59DF-4981-B538-0DACC2CE100D}" dt="2023-01-09T12:14:49.038" v="170" actId="478"/>
          <ac:spMkLst>
            <pc:docMk/>
            <pc:sldMk cId="1805532326" sldId="269"/>
            <ac:spMk id="9" creationId="{42F0D3CE-BDF3-FF04-C181-34E17C4D29B4}"/>
          </ac:spMkLst>
        </pc:spChg>
        <pc:spChg chg="add mod">
          <ac:chgData name="K Naveed Bhatti" userId="b1136d08-f853-4b82-ae44-c937e20d02d8" providerId="ADAL" clId="{E5FA28FC-59DF-4981-B538-0DACC2CE100D}" dt="2023-01-09T12:14:57.573" v="172"/>
          <ac:spMkLst>
            <pc:docMk/>
            <pc:sldMk cId="1805532326" sldId="269"/>
            <ac:spMk id="10" creationId="{AAE02F7E-70F2-35FA-4DA2-46BC635C323A}"/>
          </ac:spMkLst>
        </pc:spChg>
        <pc:spChg chg="del mod">
          <ac:chgData name="K Naveed Bhatti" userId="b1136d08-f853-4b82-ae44-c937e20d02d8" providerId="ADAL" clId="{E5FA28FC-59DF-4981-B538-0DACC2CE100D}" dt="2023-01-09T12:14:45.665" v="169" actId="478"/>
          <ac:spMkLst>
            <pc:docMk/>
            <pc:sldMk cId="1805532326" sldId="269"/>
            <ac:spMk id="11267" creationId="{00000000-0000-0000-0000-000000000000}"/>
          </ac:spMkLst>
        </pc:spChg>
        <pc:spChg chg="mod">
          <ac:chgData name="K Naveed Bhatti" userId="b1136d08-f853-4b82-ae44-c937e20d02d8" providerId="ADAL" clId="{E5FA28FC-59DF-4981-B538-0DACC2CE100D}" dt="2023-01-09T12:28:11.300" v="493" actId="1035"/>
          <ac:spMkLst>
            <pc:docMk/>
            <pc:sldMk cId="1805532326" sldId="269"/>
            <ac:spMk id="11268" creationId="{00000000-0000-0000-0000-000000000000}"/>
          </ac:spMkLst>
        </pc:spChg>
      </pc:sldChg>
      <pc:sldChg chg="addSp delSp modSp add del mod">
        <pc:chgData name="K Naveed Bhatti" userId="b1136d08-f853-4b82-ae44-c937e20d02d8" providerId="ADAL" clId="{E5FA28FC-59DF-4981-B538-0DACC2CE100D}" dt="2023-01-09T13:00:07.161" v="561" actId="47"/>
        <pc:sldMkLst>
          <pc:docMk/>
          <pc:sldMk cId="2550384235" sldId="270"/>
        </pc:sldMkLst>
        <pc:spChg chg="add mod">
          <ac:chgData name="K Naveed Bhatti" userId="b1136d08-f853-4b82-ae44-c937e20d02d8" providerId="ADAL" clId="{E5FA28FC-59DF-4981-B538-0DACC2CE100D}" dt="2023-01-09T12:08:09.137" v="88"/>
          <ac:spMkLst>
            <pc:docMk/>
            <pc:sldMk cId="2550384235" sldId="270"/>
            <ac:spMk id="2" creationId="{D7A5C7E3-CDC9-C72F-7BAD-86C540478DE3}"/>
          </ac:spMkLst>
        </pc:spChg>
        <pc:spChg chg="add mod">
          <ac:chgData name="K Naveed Bhatti" userId="b1136d08-f853-4b82-ae44-c937e20d02d8" providerId="ADAL" clId="{E5FA28FC-59DF-4981-B538-0DACC2CE100D}" dt="2023-01-09T12:08:09.137" v="88"/>
          <ac:spMkLst>
            <pc:docMk/>
            <pc:sldMk cId="2550384235" sldId="270"/>
            <ac:spMk id="3" creationId="{1EF502EA-CA33-F76D-46B5-612B7F14EE35}"/>
          </ac:spMkLst>
        </pc:spChg>
        <pc:spChg chg="add mod">
          <ac:chgData name="K Naveed Bhatti" userId="b1136d08-f853-4b82-ae44-c937e20d02d8" providerId="ADAL" clId="{E5FA28FC-59DF-4981-B538-0DACC2CE100D}" dt="2023-01-09T12:08:09.137" v="88"/>
          <ac:spMkLst>
            <pc:docMk/>
            <pc:sldMk cId="2550384235" sldId="270"/>
            <ac:spMk id="4" creationId="{74ACAD4E-5D32-861E-4F30-F376B2D4DB57}"/>
          </ac:spMkLst>
        </pc:spChg>
        <pc:spChg chg="del">
          <ac:chgData name="K Naveed Bhatti" userId="b1136d08-f853-4b82-ae44-c937e20d02d8" providerId="ADAL" clId="{E5FA28FC-59DF-4981-B538-0DACC2CE100D}" dt="2023-01-09T12:06:52.591" v="60" actId="478"/>
          <ac:spMkLst>
            <pc:docMk/>
            <pc:sldMk cId="2550384235" sldId="270"/>
            <ac:spMk id="5" creationId="{A09F655E-5902-4D80-9950-BDAF30371E48}"/>
          </ac:spMkLst>
        </pc:spChg>
        <pc:spChg chg="add del mod">
          <ac:chgData name="K Naveed Bhatti" userId="b1136d08-f853-4b82-ae44-c937e20d02d8" providerId="ADAL" clId="{E5FA28FC-59DF-4981-B538-0DACC2CE100D}" dt="2023-01-09T12:15:17.251" v="173" actId="478"/>
          <ac:spMkLst>
            <pc:docMk/>
            <pc:sldMk cId="2550384235" sldId="270"/>
            <ac:spMk id="7" creationId="{35AF6FE6-6B13-FD8F-A59F-02129093FD88}"/>
          </ac:spMkLst>
        </pc:spChg>
        <pc:spChg chg="add del mod">
          <ac:chgData name="K Naveed Bhatti" userId="b1136d08-f853-4b82-ae44-c937e20d02d8" providerId="ADAL" clId="{E5FA28FC-59DF-4981-B538-0DACC2CE100D}" dt="2023-01-09T12:15:20.546" v="175" actId="478"/>
          <ac:spMkLst>
            <pc:docMk/>
            <pc:sldMk cId="2550384235" sldId="270"/>
            <ac:spMk id="9" creationId="{8D225A06-2B6D-E463-2C37-9CD2739FCBF9}"/>
          </ac:spMkLst>
        </pc:spChg>
        <pc:spChg chg="add mod">
          <ac:chgData name="K Naveed Bhatti" userId="b1136d08-f853-4b82-ae44-c937e20d02d8" providerId="ADAL" clId="{E5FA28FC-59DF-4981-B538-0DACC2CE100D}" dt="2023-01-09T12:15:21.770" v="176"/>
          <ac:spMkLst>
            <pc:docMk/>
            <pc:sldMk cId="2550384235" sldId="270"/>
            <ac:spMk id="10" creationId="{32083169-53BD-EE63-41E0-2775B395B827}"/>
          </ac:spMkLst>
        </pc:spChg>
        <pc:spChg chg="del mod">
          <ac:chgData name="K Naveed Bhatti" userId="b1136d08-f853-4b82-ae44-c937e20d02d8" providerId="ADAL" clId="{E5FA28FC-59DF-4981-B538-0DACC2CE100D}" dt="2023-01-09T12:15:18.903" v="174" actId="478"/>
          <ac:spMkLst>
            <pc:docMk/>
            <pc:sldMk cId="2550384235" sldId="270"/>
            <ac:spMk id="11267" creationId="{00000000-0000-0000-0000-000000000000}"/>
          </ac:spMkLst>
        </pc:spChg>
        <pc:spChg chg="mod">
          <ac:chgData name="K Naveed Bhatti" userId="b1136d08-f853-4b82-ae44-c937e20d02d8" providerId="ADAL" clId="{E5FA28FC-59DF-4981-B538-0DACC2CE100D}" dt="2023-01-09T12:28:29.294" v="510" actId="1035"/>
          <ac:spMkLst>
            <pc:docMk/>
            <pc:sldMk cId="2550384235" sldId="270"/>
            <ac:spMk id="11268" creationId="{00000000-0000-0000-0000-000000000000}"/>
          </ac:spMkLst>
        </pc:spChg>
      </pc:sldChg>
      <pc:sldChg chg="addSp delSp modSp add del mod">
        <pc:chgData name="K Naveed Bhatti" userId="b1136d08-f853-4b82-ae44-c937e20d02d8" providerId="ADAL" clId="{E5FA28FC-59DF-4981-B538-0DACC2CE100D}" dt="2023-01-09T13:00:07.161" v="561" actId="47"/>
        <pc:sldMkLst>
          <pc:docMk/>
          <pc:sldMk cId="2900221222" sldId="271"/>
        </pc:sldMkLst>
        <pc:spChg chg="add mod">
          <ac:chgData name="K Naveed Bhatti" userId="b1136d08-f853-4b82-ae44-c937e20d02d8" providerId="ADAL" clId="{E5FA28FC-59DF-4981-B538-0DACC2CE100D}" dt="2023-01-09T12:08:10.886" v="89"/>
          <ac:spMkLst>
            <pc:docMk/>
            <pc:sldMk cId="2900221222" sldId="271"/>
            <ac:spMk id="2" creationId="{D0240406-1E9D-ED21-88FC-9C1787609DDF}"/>
          </ac:spMkLst>
        </pc:spChg>
        <pc:spChg chg="add mod">
          <ac:chgData name="K Naveed Bhatti" userId="b1136d08-f853-4b82-ae44-c937e20d02d8" providerId="ADAL" clId="{E5FA28FC-59DF-4981-B538-0DACC2CE100D}" dt="2023-01-09T12:08:10.886" v="89"/>
          <ac:spMkLst>
            <pc:docMk/>
            <pc:sldMk cId="2900221222" sldId="271"/>
            <ac:spMk id="3" creationId="{9479C90D-42EE-AAD5-2970-262F08FE7482}"/>
          </ac:spMkLst>
        </pc:spChg>
        <pc:spChg chg="add mod">
          <ac:chgData name="K Naveed Bhatti" userId="b1136d08-f853-4b82-ae44-c937e20d02d8" providerId="ADAL" clId="{E5FA28FC-59DF-4981-B538-0DACC2CE100D}" dt="2023-01-09T12:08:10.886" v="89"/>
          <ac:spMkLst>
            <pc:docMk/>
            <pc:sldMk cId="2900221222" sldId="271"/>
            <ac:spMk id="4" creationId="{6BB46BDB-F02A-4A1F-B2D6-8437FEF0C9DA}"/>
          </ac:spMkLst>
        </pc:spChg>
        <pc:spChg chg="del">
          <ac:chgData name="K Naveed Bhatti" userId="b1136d08-f853-4b82-ae44-c937e20d02d8" providerId="ADAL" clId="{E5FA28FC-59DF-4981-B538-0DACC2CE100D}" dt="2023-01-09T12:06:55.593" v="61" actId="478"/>
          <ac:spMkLst>
            <pc:docMk/>
            <pc:sldMk cId="2900221222" sldId="271"/>
            <ac:spMk id="5" creationId="{A09F655E-5902-4D80-9950-BDAF30371E48}"/>
          </ac:spMkLst>
        </pc:spChg>
        <pc:spChg chg="add mod">
          <ac:chgData name="K Naveed Bhatti" userId="b1136d08-f853-4b82-ae44-c937e20d02d8" providerId="ADAL" clId="{E5FA28FC-59DF-4981-B538-0DACC2CE100D}" dt="2023-01-09T12:15:40.174" v="177"/>
          <ac:spMkLst>
            <pc:docMk/>
            <pc:sldMk cId="2900221222" sldId="271"/>
            <ac:spMk id="7" creationId="{76ED45AB-942A-FAD0-4F06-F4595B2FC2E4}"/>
          </ac:spMkLst>
        </pc:spChg>
        <pc:spChg chg="add del mod">
          <ac:chgData name="K Naveed Bhatti" userId="b1136d08-f853-4b82-ae44-c937e20d02d8" providerId="ADAL" clId="{E5FA28FC-59DF-4981-B538-0DACC2CE100D}" dt="2023-01-09T12:15:44.550" v="179" actId="478"/>
          <ac:spMkLst>
            <pc:docMk/>
            <pc:sldMk cId="2900221222" sldId="271"/>
            <ac:spMk id="9" creationId="{742B74CE-86C6-5FE7-F530-B8A5217DC0A5}"/>
          </ac:spMkLst>
        </pc:spChg>
        <pc:spChg chg="del mod">
          <ac:chgData name="K Naveed Bhatti" userId="b1136d08-f853-4b82-ae44-c937e20d02d8" providerId="ADAL" clId="{E5FA28FC-59DF-4981-B538-0DACC2CE100D}" dt="2023-01-09T12:15:43.194" v="178" actId="478"/>
          <ac:spMkLst>
            <pc:docMk/>
            <pc:sldMk cId="2900221222" sldId="271"/>
            <ac:spMk id="11267" creationId="{00000000-0000-0000-0000-000000000000}"/>
          </ac:spMkLst>
        </pc:spChg>
        <pc:spChg chg="mod">
          <ac:chgData name="K Naveed Bhatti" userId="b1136d08-f853-4b82-ae44-c937e20d02d8" providerId="ADAL" clId="{E5FA28FC-59DF-4981-B538-0DACC2CE100D}" dt="2023-01-09T12:28:02.067" v="490" actId="1036"/>
          <ac:spMkLst>
            <pc:docMk/>
            <pc:sldMk cId="2900221222" sldId="271"/>
            <ac:spMk id="11268" creationId="{00000000-0000-0000-0000-000000000000}"/>
          </ac:spMkLst>
        </pc:spChg>
      </pc:sldChg>
      <pc:sldChg chg="modSp add mod">
        <pc:chgData name="K Naveed Bhatti" userId="b1136d08-f853-4b82-ae44-c937e20d02d8" providerId="ADAL" clId="{E5FA28FC-59DF-4981-B538-0DACC2CE100D}" dt="2023-01-09T13:00:24.779" v="581" actId="20577"/>
        <pc:sldMkLst>
          <pc:docMk/>
          <pc:sldMk cId="3397296504" sldId="271"/>
        </pc:sldMkLst>
        <pc:spChg chg="mod">
          <ac:chgData name="K Naveed Bhatti" userId="b1136d08-f853-4b82-ae44-c937e20d02d8" providerId="ADAL" clId="{E5FA28FC-59DF-4981-B538-0DACC2CE100D}" dt="2023-01-09T13:00:24.779" v="581" actId="20577"/>
          <ac:spMkLst>
            <pc:docMk/>
            <pc:sldMk cId="3397296504" sldId="271"/>
            <ac:spMk id="3" creationId="{00000000-0000-0000-0000-000000000000}"/>
          </ac:spMkLst>
        </pc:spChg>
      </pc:sldChg>
      <pc:sldChg chg="addSp delSp modSp add del mod">
        <pc:chgData name="K Naveed Bhatti" userId="b1136d08-f853-4b82-ae44-c937e20d02d8" providerId="ADAL" clId="{E5FA28FC-59DF-4981-B538-0DACC2CE100D}" dt="2023-01-09T13:00:07.161" v="561" actId="47"/>
        <pc:sldMkLst>
          <pc:docMk/>
          <pc:sldMk cId="1474984447" sldId="272"/>
        </pc:sldMkLst>
        <pc:spChg chg="add mod">
          <ac:chgData name="K Naveed Bhatti" userId="b1136d08-f853-4b82-ae44-c937e20d02d8" providerId="ADAL" clId="{E5FA28FC-59DF-4981-B538-0DACC2CE100D}" dt="2023-01-09T12:08:12.712" v="90"/>
          <ac:spMkLst>
            <pc:docMk/>
            <pc:sldMk cId="1474984447" sldId="272"/>
            <ac:spMk id="2" creationId="{C68207AF-2178-93E3-E7B5-6F80F419FDFA}"/>
          </ac:spMkLst>
        </pc:spChg>
        <pc:spChg chg="add mod">
          <ac:chgData name="K Naveed Bhatti" userId="b1136d08-f853-4b82-ae44-c937e20d02d8" providerId="ADAL" clId="{E5FA28FC-59DF-4981-B538-0DACC2CE100D}" dt="2023-01-09T12:08:12.712" v="90"/>
          <ac:spMkLst>
            <pc:docMk/>
            <pc:sldMk cId="1474984447" sldId="272"/>
            <ac:spMk id="3" creationId="{BBAA8878-50D7-2380-D2EC-2AB41B854899}"/>
          </ac:spMkLst>
        </pc:spChg>
        <pc:spChg chg="add mod">
          <ac:chgData name="K Naveed Bhatti" userId="b1136d08-f853-4b82-ae44-c937e20d02d8" providerId="ADAL" clId="{E5FA28FC-59DF-4981-B538-0DACC2CE100D}" dt="2023-01-09T12:08:12.712" v="90"/>
          <ac:spMkLst>
            <pc:docMk/>
            <pc:sldMk cId="1474984447" sldId="272"/>
            <ac:spMk id="4" creationId="{6AA3DC22-A7C8-86F1-0F6E-88D1F4A1DD23}"/>
          </ac:spMkLst>
        </pc:spChg>
        <pc:spChg chg="del">
          <ac:chgData name="K Naveed Bhatti" userId="b1136d08-f853-4b82-ae44-c937e20d02d8" providerId="ADAL" clId="{E5FA28FC-59DF-4981-B538-0DACC2CE100D}" dt="2023-01-09T12:06:57.905" v="62" actId="478"/>
          <ac:spMkLst>
            <pc:docMk/>
            <pc:sldMk cId="1474984447" sldId="272"/>
            <ac:spMk id="5" creationId="{A09F655E-5902-4D80-9950-BDAF30371E48}"/>
          </ac:spMkLst>
        </pc:spChg>
        <pc:spChg chg="add del mod">
          <ac:chgData name="K Naveed Bhatti" userId="b1136d08-f853-4b82-ae44-c937e20d02d8" providerId="ADAL" clId="{E5FA28FC-59DF-4981-B538-0DACC2CE100D}" dt="2023-01-09T12:15:58.984" v="181" actId="478"/>
          <ac:spMkLst>
            <pc:docMk/>
            <pc:sldMk cId="1474984447" sldId="272"/>
            <ac:spMk id="7" creationId="{3BD8E8FF-D9A2-7226-8A1A-AF5469454ABC}"/>
          </ac:spMkLst>
        </pc:spChg>
        <pc:spChg chg="add del mod">
          <ac:chgData name="K Naveed Bhatti" userId="b1136d08-f853-4b82-ae44-c937e20d02d8" providerId="ADAL" clId="{E5FA28FC-59DF-4981-B538-0DACC2CE100D}" dt="2023-01-09T12:16:03.272" v="183" actId="478"/>
          <ac:spMkLst>
            <pc:docMk/>
            <pc:sldMk cId="1474984447" sldId="272"/>
            <ac:spMk id="9" creationId="{40899E1D-BDB7-6B74-44BE-906A9416F3CE}"/>
          </ac:spMkLst>
        </pc:spChg>
        <pc:spChg chg="add mod">
          <ac:chgData name="K Naveed Bhatti" userId="b1136d08-f853-4b82-ae44-c937e20d02d8" providerId="ADAL" clId="{E5FA28FC-59DF-4981-B538-0DACC2CE100D}" dt="2023-01-09T12:16:08.207" v="184"/>
          <ac:spMkLst>
            <pc:docMk/>
            <pc:sldMk cId="1474984447" sldId="272"/>
            <ac:spMk id="10" creationId="{7096E3F9-0101-0E08-3BD3-BBD26628127A}"/>
          </ac:spMkLst>
        </pc:spChg>
        <pc:spChg chg="del mod">
          <ac:chgData name="K Naveed Bhatti" userId="b1136d08-f853-4b82-ae44-c937e20d02d8" providerId="ADAL" clId="{E5FA28FC-59DF-4981-B538-0DACC2CE100D}" dt="2023-01-09T12:16:00.625" v="182" actId="478"/>
          <ac:spMkLst>
            <pc:docMk/>
            <pc:sldMk cId="1474984447" sldId="272"/>
            <ac:spMk id="11267" creationId="{00000000-0000-0000-0000-000000000000}"/>
          </ac:spMkLst>
        </pc:spChg>
        <pc:spChg chg="mod">
          <ac:chgData name="K Naveed Bhatti" userId="b1136d08-f853-4b82-ae44-c937e20d02d8" providerId="ADAL" clId="{E5FA28FC-59DF-4981-B538-0DACC2CE100D}" dt="2023-01-09T12:27:52.288" v="475" actId="1036"/>
          <ac:spMkLst>
            <pc:docMk/>
            <pc:sldMk cId="1474984447" sldId="272"/>
            <ac:spMk id="11268" creationId="{00000000-0000-0000-0000-000000000000}"/>
          </ac:spMkLst>
        </pc:spChg>
      </pc:sldChg>
      <pc:sldChg chg="addSp delSp modSp add del mod">
        <pc:chgData name="K Naveed Bhatti" userId="b1136d08-f853-4b82-ae44-c937e20d02d8" providerId="ADAL" clId="{E5FA28FC-59DF-4981-B538-0DACC2CE100D}" dt="2023-01-09T13:00:07.161" v="561" actId="47"/>
        <pc:sldMkLst>
          <pc:docMk/>
          <pc:sldMk cId="3011996267" sldId="273"/>
        </pc:sldMkLst>
        <pc:spChg chg="add mod">
          <ac:chgData name="K Naveed Bhatti" userId="b1136d08-f853-4b82-ae44-c937e20d02d8" providerId="ADAL" clId="{E5FA28FC-59DF-4981-B538-0DACC2CE100D}" dt="2023-01-09T12:08:15.129" v="91"/>
          <ac:spMkLst>
            <pc:docMk/>
            <pc:sldMk cId="3011996267" sldId="273"/>
            <ac:spMk id="2" creationId="{F5EC45DE-773E-DCA6-65C9-43ED9DA3CCBF}"/>
          </ac:spMkLst>
        </pc:spChg>
        <pc:spChg chg="add mod">
          <ac:chgData name="K Naveed Bhatti" userId="b1136d08-f853-4b82-ae44-c937e20d02d8" providerId="ADAL" clId="{E5FA28FC-59DF-4981-B538-0DACC2CE100D}" dt="2023-01-09T12:08:15.129" v="91"/>
          <ac:spMkLst>
            <pc:docMk/>
            <pc:sldMk cId="3011996267" sldId="273"/>
            <ac:spMk id="3" creationId="{CF18C76B-AC6C-C0B2-EA54-5B02CFB11462}"/>
          </ac:spMkLst>
        </pc:spChg>
        <pc:spChg chg="add mod">
          <ac:chgData name="K Naveed Bhatti" userId="b1136d08-f853-4b82-ae44-c937e20d02d8" providerId="ADAL" clId="{E5FA28FC-59DF-4981-B538-0DACC2CE100D}" dt="2023-01-09T12:08:15.129" v="91"/>
          <ac:spMkLst>
            <pc:docMk/>
            <pc:sldMk cId="3011996267" sldId="273"/>
            <ac:spMk id="4" creationId="{F833079C-5441-E987-E2A2-096889DF4E3B}"/>
          </ac:spMkLst>
        </pc:spChg>
        <pc:spChg chg="del">
          <ac:chgData name="K Naveed Bhatti" userId="b1136d08-f853-4b82-ae44-c937e20d02d8" providerId="ADAL" clId="{E5FA28FC-59DF-4981-B538-0DACC2CE100D}" dt="2023-01-09T12:06:59.769" v="63" actId="478"/>
          <ac:spMkLst>
            <pc:docMk/>
            <pc:sldMk cId="3011996267" sldId="273"/>
            <ac:spMk id="5" creationId="{A09F655E-5902-4D80-9950-BDAF30371E48}"/>
          </ac:spMkLst>
        </pc:spChg>
        <pc:spChg chg="add mod">
          <ac:chgData name="K Naveed Bhatti" userId="b1136d08-f853-4b82-ae44-c937e20d02d8" providerId="ADAL" clId="{E5FA28FC-59DF-4981-B538-0DACC2CE100D}" dt="2023-01-09T12:16:26.185" v="189"/>
          <ac:spMkLst>
            <pc:docMk/>
            <pc:sldMk cId="3011996267" sldId="273"/>
            <ac:spMk id="7" creationId="{A8487329-DC0A-AB09-05E7-23FCBBA8EACD}"/>
          </ac:spMkLst>
        </pc:spChg>
        <pc:spChg chg="add del mod">
          <ac:chgData name="K Naveed Bhatti" userId="b1136d08-f853-4b82-ae44-c937e20d02d8" providerId="ADAL" clId="{E5FA28FC-59DF-4981-B538-0DACC2CE100D}" dt="2023-01-09T12:16:20.107" v="186" actId="478"/>
          <ac:spMkLst>
            <pc:docMk/>
            <pc:sldMk cId="3011996267" sldId="273"/>
            <ac:spMk id="9" creationId="{A46FE7A2-E1C3-FD46-B79E-262F3B8C6A38}"/>
          </ac:spMkLst>
        </pc:spChg>
        <pc:spChg chg="del mod">
          <ac:chgData name="K Naveed Bhatti" userId="b1136d08-f853-4b82-ae44-c937e20d02d8" providerId="ADAL" clId="{E5FA28FC-59DF-4981-B538-0DACC2CE100D}" dt="2023-01-09T12:16:17.364" v="185" actId="478"/>
          <ac:spMkLst>
            <pc:docMk/>
            <pc:sldMk cId="3011996267" sldId="273"/>
            <ac:spMk id="11267" creationId="{00000000-0000-0000-0000-000000000000}"/>
          </ac:spMkLst>
        </pc:spChg>
        <pc:spChg chg="mod">
          <ac:chgData name="K Naveed Bhatti" userId="b1136d08-f853-4b82-ae44-c937e20d02d8" providerId="ADAL" clId="{E5FA28FC-59DF-4981-B538-0DACC2CE100D}" dt="2023-01-09T12:27:45.464" v="471" actId="1035"/>
          <ac:spMkLst>
            <pc:docMk/>
            <pc:sldMk cId="3011996267" sldId="273"/>
            <ac:spMk id="11268" creationId="{00000000-0000-0000-0000-000000000000}"/>
          </ac:spMkLst>
        </pc:spChg>
      </pc:sldChg>
      <pc:sldChg chg="addSp delSp modSp add del mod">
        <pc:chgData name="K Naveed Bhatti" userId="b1136d08-f853-4b82-ae44-c937e20d02d8" providerId="ADAL" clId="{E5FA28FC-59DF-4981-B538-0DACC2CE100D}" dt="2023-01-09T13:00:07.161" v="561" actId="47"/>
        <pc:sldMkLst>
          <pc:docMk/>
          <pc:sldMk cId="1702692527" sldId="274"/>
        </pc:sldMkLst>
        <pc:spChg chg="add mod">
          <ac:chgData name="K Naveed Bhatti" userId="b1136d08-f853-4b82-ae44-c937e20d02d8" providerId="ADAL" clId="{E5FA28FC-59DF-4981-B538-0DACC2CE100D}" dt="2023-01-09T12:08:17.695" v="92"/>
          <ac:spMkLst>
            <pc:docMk/>
            <pc:sldMk cId="1702692527" sldId="274"/>
            <ac:spMk id="2" creationId="{5FD9EF06-3CAF-9FF1-C90A-7DB4C6C13334}"/>
          </ac:spMkLst>
        </pc:spChg>
        <pc:spChg chg="add mod">
          <ac:chgData name="K Naveed Bhatti" userId="b1136d08-f853-4b82-ae44-c937e20d02d8" providerId="ADAL" clId="{E5FA28FC-59DF-4981-B538-0DACC2CE100D}" dt="2023-01-09T12:08:17.695" v="92"/>
          <ac:spMkLst>
            <pc:docMk/>
            <pc:sldMk cId="1702692527" sldId="274"/>
            <ac:spMk id="3" creationId="{A8AE6F6A-AC39-B4A7-424B-809A878E490B}"/>
          </ac:spMkLst>
        </pc:spChg>
        <pc:spChg chg="add mod">
          <ac:chgData name="K Naveed Bhatti" userId="b1136d08-f853-4b82-ae44-c937e20d02d8" providerId="ADAL" clId="{E5FA28FC-59DF-4981-B538-0DACC2CE100D}" dt="2023-01-09T12:08:17.695" v="92"/>
          <ac:spMkLst>
            <pc:docMk/>
            <pc:sldMk cId="1702692527" sldId="274"/>
            <ac:spMk id="4" creationId="{75464132-886C-363A-5633-77E240423843}"/>
          </ac:spMkLst>
        </pc:spChg>
        <pc:spChg chg="del">
          <ac:chgData name="K Naveed Bhatti" userId="b1136d08-f853-4b82-ae44-c937e20d02d8" providerId="ADAL" clId="{E5FA28FC-59DF-4981-B538-0DACC2CE100D}" dt="2023-01-09T12:07:02.073" v="64" actId="478"/>
          <ac:spMkLst>
            <pc:docMk/>
            <pc:sldMk cId="1702692527" sldId="274"/>
            <ac:spMk id="5" creationId="{A09F655E-5902-4D80-9950-BDAF30371E48}"/>
          </ac:spMkLst>
        </pc:spChg>
        <pc:spChg chg="add del mod">
          <ac:chgData name="K Naveed Bhatti" userId="b1136d08-f853-4b82-ae44-c937e20d02d8" providerId="ADAL" clId="{E5FA28FC-59DF-4981-B538-0DACC2CE100D}" dt="2023-01-09T12:17:03.009" v="191"/>
          <ac:spMkLst>
            <pc:docMk/>
            <pc:sldMk cId="1702692527" sldId="274"/>
            <ac:spMk id="7" creationId="{BCFCBED9-9869-1265-8659-516C55559FD4}"/>
          </ac:spMkLst>
        </pc:spChg>
        <pc:spChg chg="add mod">
          <ac:chgData name="K Naveed Bhatti" userId="b1136d08-f853-4b82-ae44-c937e20d02d8" providerId="ADAL" clId="{E5FA28FC-59DF-4981-B538-0DACC2CE100D}" dt="2023-01-09T12:19:12.237" v="226"/>
          <ac:spMkLst>
            <pc:docMk/>
            <pc:sldMk cId="1702692527" sldId="274"/>
            <ac:spMk id="8" creationId="{330A358B-4ED8-22B0-0587-D6452971E9DF}"/>
          </ac:spMkLst>
        </pc:spChg>
        <pc:spChg chg="del mod">
          <ac:chgData name="K Naveed Bhatti" userId="b1136d08-f853-4b82-ae44-c937e20d02d8" providerId="ADAL" clId="{E5FA28FC-59DF-4981-B538-0DACC2CE100D}" dt="2023-01-09T12:19:09.242" v="225" actId="478"/>
          <ac:spMkLst>
            <pc:docMk/>
            <pc:sldMk cId="1702692527" sldId="274"/>
            <ac:spMk id="11267" creationId="{00000000-0000-0000-0000-000000000000}"/>
          </ac:spMkLst>
        </pc:spChg>
        <pc:spChg chg="mod">
          <ac:chgData name="K Naveed Bhatti" userId="b1136d08-f853-4b82-ae44-c937e20d02d8" providerId="ADAL" clId="{E5FA28FC-59DF-4981-B538-0DACC2CE100D}" dt="2023-01-09T12:27:39.975" v="467" actId="1036"/>
          <ac:spMkLst>
            <pc:docMk/>
            <pc:sldMk cId="1702692527" sldId="274"/>
            <ac:spMk id="11268" creationId="{00000000-0000-0000-0000-000000000000}"/>
          </ac:spMkLst>
        </pc:spChg>
      </pc:sldChg>
      <pc:sldChg chg="addSp delSp modSp add del mod">
        <pc:chgData name="K Naveed Bhatti" userId="b1136d08-f853-4b82-ae44-c937e20d02d8" providerId="ADAL" clId="{E5FA28FC-59DF-4981-B538-0DACC2CE100D}" dt="2023-01-09T13:00:07.161" v="561" actId="47"/>
        <pc:sldMkLst>
          <pc:docMk/>
          <pc:sldMk cId="797212074" sldId="275"/>
        </pc:sldMkLst>
        <pc:spChg chg="add del mod">
          <ac:chgData name="K Naveed Bhatti" userId="b1136d08-f853-4b82-ae44-c937e20d02d8" providerId="ADAL" clId="{E5FA28FC-59DF-4981-B538-0DACC2CE100D}" dt="2023-01-09T12:07:05.804" v="66" actId="478"/>
          <ac:spMkLst>
            <pc:docMk/>
            <pc:sldMk cId="797212074" sldId="275"/>
            <ac:spMk id="3" creationId="{32BF6BFC-FC7C-567F-623A-29D91F6B5D72}"/>
          </ac:spMkLst>
        </pc:spChg>
        <pc:spChg chg="add mod">
          <ac:chgData name="K Naveed Bhatti" userId="b1136d08-f853-4b82-ae44-c937e20d02d8" providerId="ADAL" clId="{E5FA28FC-59DF-4981-B538-0DACC2CE100D}" dt="2023-01-09T12:08:20.866" v="93"/>
          <ac:spMkLst>
            <pc:docMk/>
            <pc:sldMk cId="797212074" sldId="275"/>
            <ac:spMk id="4" creationId="{B10E52A5-9F7C-476B-388F-C5691B3FDBFB}"/>
          </ac:spMkLst>
        </pc:spChg>
        <pc:spChg chg="del">
          <ac:chgData name="K Naveed Bhatti" userId="b1136d08-f853-4b82-ae44-c937e20d02d8" providerId="ADAL" clId="{E5FA28FC-59DF-4981-B538-0DACC2CE100D}" dt="2023-01-09T12:07:07.378" v="67" actId="478"/>
          <ac:spMkLst>
            <pc:docMk/>
            <pc:sldMk cId="797212074" sldId="275"/>
            <ac:spMk id="5" creationId="{A09F655E-5902-4D80-9950-BDAF30371E48}"/>
          </ac:spMkLst>
        </pc:spChg>
        <pc:spChg chg="add mod">
          <ac:chgData name="K Naveed Bhatti" userId="b1136d08-f853-4b82-ae44-c937e20d02d8" providerId="ADAL" clId="{E5FA28FC-59DF-4981-B538-0DACC2CE100D}" dt="2023-01-09T12:08:20.866" v="93"/>
          <ac:spMkLst>
            <pc:docMk/>
            <pc:sldMk cId="797212074" sldId="275"/>
            <ac:spMk id="7" creationId="{A40E82B2-9936-85A4-3EC5-A42F348B1C6E}"/>
          </ac:spMkLst>
        </pc:spChg>
        <pc:spChg chg="add mod">
          <ac:chgData name="K Naveed Bhatti" userId="b1136d08-f853-4b82-ae44-c937e20d02d8" providerId="ADAL" clId="{E5FA28FC-59DF-4981-B538-0DACC2CE100D}" dt="2023-01-09T12:08:20.866" v="93"/>
          <ac:spMkLst>
            <pc:docMk/>
            <pc:sldMk cId="797212074" sldId="275"/>
            <ac:spMk id="8" creationId="{0865F3A2-6CE7-E0BA-1B97-A67E55F588FA}"/>
          </ac:spMkLst>
        </pc:spChg>
        <pc:spChg chg="add del mod">
          <ac:chgData name="K Naveed Bhatti" userId="b1136d08-f853-4b82-ae44-c937e20d02d8" providerId="ADAL" clId="{E5FA28FC-59DF-4981-B538-0DACC2CE100D}" dt="2023-01-09T12:19:20.298" v="227" actId="478"/>
          <ac:spMkLst>
            <pc:docMk/>
            <pc:sldMk cId="797212074" sldId="275"/>
            <ac:spMk id="9" creationId="{3FBBAFC1-B1A4-6F9A-6CBF-EE135E2900BD}"/>
          </ac:spMkLst>
        </pc:spChg>
        <pc:spChg chg="add del mod">
          <ac:chgData name="K Naveed Bhatti" userId="b1136d08-f853-4b82-ae44-c937e20d02d8" providerId="ADAL" clId="{E5FA28FC-59DF-4981-B538-0DACC2CE100D}" dt="2023-01-09T12:19:24.650" v="229" actId="478"/>
          <ac:spMkLst>
            <pc:docMk/>
            <pc:sldMk cId="797212074" sldId="275"/>
            <ac:spMk id="11" creationId="{04720FE3-E581-2B5F-2B0B-A5708C4442CC}"/>
          </ac:spMkLst>
        </pc:spChg>
        <pc:spChg chg="add mod">
          <ac:chgData name="K Naveed Bhatti" userId="b1136d08-f853-4b82-ae44-c937e20d02d8" providerId="ADAL" clId="{E5FA28FC-59DF-4981-B538-0DACC2CE100D}" dt="2023-01-09T12:19:25.679" v="230"/>
          <ac:spMkLst>
            <pc:docMk/>
            <pc:sldMk cId="797212074" sldId="275"/>
            <ac:spMk id="12" creationId="{7A803CF5-6405-2E88-8AEB-2430CE47EBC2}"/>
          </ac:spMkLst>
        </pc:spChg>
        <pc:spChg chg="add del mod">
          <ac:chgData name="K Naveed Bhatti" userId="b1136d08-f853-4b82-ae44-c937e20d02d8" providerId="ADAL" clId="{E5FA28FC-59DF-4981-B538-0DACC2CE100D}" dt="2023-01-09T12:19:22.429" v="228" actId="478"/>
          <ac:spMkLst>
            <pc:docMk/>
            <pc:sldMk cId="797212074" sldId="275"/>
            <ac:spMk id="11267" creationId="{00000000-0000-0000-0000-000000000000}"/>
          </ac:spMkLst>
        </pc:spChg>
        <pc:spChg chg="mod">
          <ac:chgData name="K Naveed Bhatti" userId="b1136d08-f853-4b82-ae44-c937e20d02d8" providerId="ADAL" clId="{E5FA28FC-59DF-4981-B538-0DACC2CE100D}" dt="2023-01-09T12:27:35.719" v="464" actId="1036"/>
          <ac:spMkLst>
            <pc:docMk/>
            <pc:sldMk cId="797212074" sldId="275"/>
            <ac:spMk id="11268" creationId="{00000000-0000-0000-0000-000000000000}"/>
          </ac:spMkLst>
        </pc:spChg>
      </pc:sldChg>
      <pc:sldChg chg="add modTransition">
        <pc:chgData name="K Naveed Bhatti" userId="b1136d08-f853-4b82-ae44-c937e20d02d8" providerId="ADAL" clId="{E5FA28FC-59DF-4981-B538-0DACC2CE100D}" dt="2023-01-09T13:00:10.928" v="562"/>
        <pc:sldMkLst>
          <pc:docMk/>
          <pc:sldMk cId="3979829939" sldId="275"/>
        </pc:sldMkLst>
      </pc:sldChg>
      <pc:sldChg chg="addSp delSp modSp add del mod">
        <pc:chgData name="K Naveed Bhatti" userId="b1136d08-f853-4b82-ae44-c937e20d02d8" providerId="ADAL" clId="{E5FA28FC-59DF-4981-B538-0DACC2CE100D}" dt="2023-01-09T13:00:07.161" v="561" actId="47"/>
        <pc:sldMkLst>
          <pc:docMk/>
          <pc:sldMk cId="1550351356" sldId="276"/>
        </pc:sldMkLst>
        <pc:spChg chg="add mod">
          <ac:chgData name="K Naveed Bhatti" userId="b1136d08-f853-4b82-ae44-c937e20d02d8" providerId="ADAL" clId="{E5FA28FC-59DF-4981-B538-0DACC2CE100D}" dt="2023-01-09T12:08:22.285" v="94"/>
          <ac:spMkLst>
            <pc:docMk/>
            <pc:sldMk cId="1550351356" sldId="276"/>
            <ac:spMk id="2" creationId="{57509888-5434-9FC7-CD32-F710BC9D8575}"/>
          </ac:spMkLst>
        </pc:spChg>
        <pc:spChg chg="add mod">
          <ac:chgData name="K Naveed Bhatti" userId="b1136d08-f853-4b82-ae44-c937e20d02d8" providerId="ADAL" clId="{E5FA28FC-59DF-4981-B538-0DACC2CE100D}" dt="2023-01-09T12:08:22.285" v="94"/>
          <ac:spMkLst>
            <pc:docMk/>
            <pc:sldMk cId="1550351356" sldId="276"/>
            <ac:spMk id="3" creationId="{D0D0798E-A223-5AB9-99AC-DD7F96046C46}"/>
          </ac:spMkLst>
        </pc:spChg>
        <pc:spChg chg="add mod">
          <ac:chgData name="K Naveed Bhatti" userId="b1136d08-f853-4b82-ae44-c937e20d02d8" providerId="ADAL" clId="{E5FA28FC-59DF-4981-B538-0DACC2CE100D}" dt="2023-01-09T12:08:22.285" v="94"/>
          <ac:spMkLst>
            <pc:docMk/>
            <pc:sldMk cId="1550351356" sldId="276"/>
            <ac:spMk id="4" creationId="{0BDFE7DA-4349-9EF6-C530-5567EE54FD6F}"/>
          </ac:spMkLst>
        </pc:spChg>
        <pc:spChg chg="del">
          <ac:chgData name="K Naveed Bhatti" userId="b1136d08-f853-4b82-ae44-c937e20d02d8" providerId="ADAL" clId="{E5FA28FC-59DF-4981-B538-0DACC2CE100D}" dt="2023-01-09T12:07:11.946" v="68" actId="478"/>
          <ac:spMkLst>
            <pc:docMk/>
            <pc:sldMk cId="1550351356" sldId="276"/>
            <ac:spMk id="5" creationId="{A09F655E-5902-4D80-9950-BDAF30371E48}"/>
          </ac:spMkLst>
        </pc:spChg>
        <pc:spChg chg="add del mod">
          <ac:chgData name="K Naveed Bhatti" userId="b1136d08-f853-4b82-ae44-c937e20d02d8" providerId="ADAL" clId="{E5FA28FC-59DF-4981-B538-0DACC2CE100D}" dt="2023-01-09T12:19:29.024" v="231" actId="478"/>
          <ac:spMkLst>
            <pc:docMk/>
            <pc:sldMk cId="1550351356" sldId="276"/>
            <ac:spMk id="7" creationId="{550FC3F2-4A95-5D83-5E07-2F1E9D12F5F1}"/>
          </ac:spMkLst>
        </pc:spChg>
        <pc:spChg chg="add del mod">
          <ac:chgData name="K Naveed Bhatti" userId="b1136d08-f853-4b82-ae44-c937e20d02d8" providerId="ADAL" clId="{E5FA28FC-59DF-4981-B538-0DACC2CE100D}" dt="2023-01-09T12:19:34.174" v="233" actId="478"/>
          <ac:spMkLst>
            <pc:docMk/>
            <pc:sldMk cId="1550351356" sldId="276"/>
            <ac:spMk id="9" creationId="{CD5C3C0F-2DD4-C273-7AAB-0A52DFDD682A}"/>
          </ac:spMkLst>
        </pc:spChg>
        <pc:spChg chg="add mod">
          <ac:chgData name="K Naveed Bhatti" userId="b1136d08-f853-4b82-ae44-c937e20d02d8" providerId="ADAL" clId="{E5FA28FC-59DF-4981-B538-0DACC2CE100D}" dt="2023-01-09T12:19:34.526" v="234"/>
          <ac:spMkLst>
            <pc:docMk/>
            <pc:sldMk cId="1550351356" sldId="276"/>
            <ac:spMk id="10" creationId="{221BCB05-CC8E-22A2-E595-4F2FE12C3BB2}"/>
          </ac:spMkLst>
        </pc:spChg>
        <pc:spChg chg="del mod">
          <ac:chgData name="K Naveed Bhatti" userId="b1136d08-f853-4b82-ae44-c937e20d02d8" providerId="ADAL" clId="{E5FA28FC-59DF-4981-B538-0DACC2CE100D}" dt="2023-01-09T12:19:31.917" v="232" actId="478"/>
          <ac:spMkLst>
            <pc:docMk/>
            <pc:sldMk cId="1550351356" sldId="276"/>
            <ac:spMk id="11267" creationId="{00000000-0000-0000-0000-000000000000}"/>
          </ac:spMkLst>
        </pc:spChg>
        <pc:spChg chg="mod">
          <ac:chgData name="K Naveed Bhatti" userId="b1136d08-f853-4b82-ae44-c937e20d02d8" providerId="ADAL" clId="{E5FA28FC-59DF-4981-B538-0DACC2CE100D}" dt="2023-01-09T12:27:29.919" v="461" actId="1036"/>
          <ac:spMkLst>
            <pc:docMk/>
            <pc:sldMk cId="1550351356" sldId="276"/>
            <ac:spMk id="11268" creationId="{00000000-0000-0000-0000-000000000000}"/>
          </ac:spMkLst>
        </pc:spChg>
      </pc:sldChg>
      <pc:sldChg chg="addSp delSp modSp add mod">
        <pc:chgData name="K Naveed Bhatti" userId="b1136d08-f853-4b82-ae44-c937e20d02d8" providerId="ADAL" clId="{E5FA28FC-59DF-4981-B538-0DACC2CE100D}" dt="2023-01-09T13:01:09.214" v="600" actId="1038"/>
        <pc:sldMkLst>
          <pc:docMk/>
          <pc:sldMk cId="3926348282" sldId="276"/>
        </pc:sldMkLst>
        <pc:spChg chg="del">
          <ac:chgData name="K Naveed Bhatti" userId="b1136d08-f853-4b82-ae44-c937e20d02d8" providerId="ADAL" clId="{E5FA28FC-59DF-4981-B538-0DACC2CE100D}" dt="2023-01-09T13:00:41.523" v="583" actId="478"/>
          <ac:spMkLst>
            <pc:docMk/>
            <pc:sldMk cId="3926348282" sldId="276"/>
            <ac:spMk id="3" creationId="{00000000-0000-0000-0000-000000000000}"/>
          </ac:spMkLst>
        </pc:spChg>
        <pc:spChg chg="mod">
          <ac:chgData name="K Naveed Bhatti" userId="b1136d08-f853-4b82-ae44-c937e20d02d8" providerId="ADAL" clId="{E5FA28FC-59DF-4981-B538-0DACC2CE100D}" dt="2023-01-09T13:01:09.214" v="600" actId="1038"/>
          <ac:spMkLst>
            <pc:docMk/>
            <pc:sldMk cId="3926348282" sldId="276"/>
            <ac:spMk id="4" creationId="{00000000-0000-0000-0000-000000000000}"/>
          </ac:spMkLst>
        </pc:spChg>
        <pc:spChg chg="add mod">
          <ac:chgData name="K Naveed Bhatti" userId="b1136d08-f853-4b82-ae44-c937e20d02d8" providerId="ADAL" clId="{E5FA28FC-59DF-4981-B538-0DACC2CE100D}" dt="2023-01-09T13:00:44.814" v="584" actId="1076"/>
          <ac:spMkLst>
            <pc:docMk/>
            <pc:sldMk cId="3926348282" sldId="276"/>
            <ac:spMk id="5" creationId="{C8DC0D8A-5421-F8E1-9C1A-0E0C5A664ECF}"/>
          </ac:spMkLst>
        </pc:spChg>
      </pc:sldChg>
      <pc:sldChg chg="addSp delSp modSp add del mod">
        <pc:chgData name="K Naveed Bhatti" userId="b1136d08-f853-4b82-ae44-c937e20d02d8" providerId="ADAL" clId="{E5FA28FC-59DF-4981-B538-0DACC2CE100D}" dt="2023-01-09T13:00:07.161" v="561" actId="47"/>
        <pc:sldMkLst>
          <pc:docMk/>
          <pc:sldMk cId="2605284979" sldId="277"/>
        </pc:sldMkLst>
        <pc:spChg chg="add mod">
          <ac:chgData name="K Naveed Bhatti" userId="b1136d08-f853-4b82-ae44-c937e20d02d8" providerId="ADAL" clId="{E5FA28FC-59DF-4981-B538-0DACC2CE100D}" dt="2023-01-09T12:08:23.258" v="95"/>
          <ac:spMkLst>
            <pc:docMk/>
            <pc:sldMk cId="2605284979" sldId="277"/>
            <ac:spMk id="2" creationId="{934ABD34-5A1F-CDB2-1469-3239E9EA14F3}"/>
          </ac:spMkLst>
        </pc:spChg>
        <pc:spChg chg="add mod">
          <ac:chgData name="K Naveed Bhatti" userId="b1136d08-f853-4b82-ae44-c937e20d02d8" providerId="ADAL" clId="{E5FA28FC-59DF-4981-B538-0DACC2CE100D}" dt="2023-01-09T12:08:23.258" v="95"/>
          <ac:spMkLst>
            <pc:docMk/>
            <pc:sldMk cId="2605284979" sldId="277"/>
            <ac:spMk id="3" creationId="{C5B12913-BFA4-804C-1716-DD1C7CDBACED}"/>
          </ac:spMkLst>
        </pc:spChg>
        <pc:spChg chg="add mod">
          <ac:chgData name="K Naveed Bhatti" userId="b1136d08-f853-4b82-ae44-c937e20d02d8" providerId="ADAL" clId="{E5FA28FC-59DF-4981-B538-0DACC2CE100D}" dt="2023-01-09T12:08:23.258" v="95"/>
          <ac:spMkLst>
            <pc:docMk/>
            <pc:sldMk cId="2605284979" sldId="277"/>
            <ac:spMk id="4" creationId="{38B135DD-5CBC-571A-8213-FAE7BAAC086B}"/>
          </ac:spMkLst>
        </pc:spChg>
        <pc:spChg chg="del">
          <ac:chgData name="K Naveed Bhatti" userId="b1136d08-f853-4b82-ae44-c937e20d02d8" providerId="ADAL" clId="{E5FA28FC-59DF-4981-B538-0DACC2CE100D}" dt="2023-01-09T12:07:14.289" v="69" actId="478"/>
          <ac:spMkLst>
            <pc:docMk/>
            <pc:sldMk cId="2605284979" sldId="277"/>
            <ac:spMk id="5" creationId="{A09F655E-5902-4D80-9950-BDAF30371E48}"/>
          </ac:spMkLst>
        </pc:spChg>
        <pc:spChg chg="add mod">
          <ac:chgData name="K Naveed Bhatti" userId="b1136d08-f853-4b82-ae44-c937e20d02d8" providerId="ADAL" clId="{E5FA28FC-59DF-4981-B538-0DACC2CE100D}" dt="2023-01-09T12:19:50.406" v="242" actId="20577"/>
          <ac:spMkLst>
            <pc:docMk/>
            <pc:sldMk cId="2605284979" sldId="277"/>
            <ac:spMk id="7" creationId="{E8DFB6A4-95DE-829B-579E-3E3E835565CF}"/>
          </ac:spMkLst>
        </pc:spChg>
        <pc:spChg chg="add del mod">
          <ac:chgData name="K Naveed Bhatti" userId="b1136d08-f853-4b82-ae44-c937e20d02d8" providerId="ADAL" clId="{E5FA28FC-59DF-4981-B538-0DACC2CE100D}" dt="2023-01-09T12:19:44.317" v="236" actId="478"/>
          <ac:spMkLst>
            <pc:docMk/>
            <pc:sldMk cId="2605284979" sldId="277"/>
            <ac:spMk id="9" creationId="{8B482C2C-9D9A-22BF-5564-770446873C2C}"/>
          </ac:spMkLst>
        </pc:spChg>
        <pc:spChg chg="del mod">
          <ac:chgData name="K Naveed Bhatti" userId="b1136d08-f853-4b82-ae44-c937e20d02d8" providerId="ADAL" clId="{E5FA28FC-59DF-4981-B538-0DACC2CE100D}" dt="2023-01-09T12:19:41.016" v="235" actId="478"/>
          <ac:spMkLst>
            <pc:docMk/>
            <pc:sldMk cId="2605284979" sldId="277"/>
            <ac:spMk id="11267" creationId="{00000000-0000-0000-0000-000000000000}"/>
          </ac:spMkLst>
        </pc:spChg>
        <pc:spChg chg="mod">
          <ac:chgData name="K Naveed Bhatti" userId="b1136d08-f853-4b82-ae44-c937e20d02d8" providerId="ADAL" clId="{E5FA28FC-59DF-4981-B538-0DACC2CE100D}" dt="2023-01-09T12:27:23.115" v="458" actId="1036"/>
          <ac:spMkLst>
            <pc:docMk/>
            <pc:sldMk cId="2605284979" sldId="277"/>
            <ac:spMk id="11268" creationId="{00000000-0000-0000-0000-000000000000}"/>
          </ac:spMkLst>
        </pc:spChg>
      </pc:sldChg>
      <pc:sldChg chg="addSp delSp modSp add del mod">
        <pc:chgData name="K Naveed Bhatti" userId="b1136d08-f853-4b82-ae44-c937e20d02d8" providerId="ADAL" clId="{E5FA28FC-59DF-4981-B538-0DACC2CE100D}" dt="2023-01-09T13:00:07.161" v="561" actId="47"/>
        <pc:sldMkLst>
          <pc:docMk/>
          <pc:sldMk cId="713958338" sldId="278"/>
        </pc:sldMkLst>
        <pc:spChg chg="add mod">
          <ac:chgData name="K Naveed Bhatti" userId="b1136d08-f853-4b82-ae44-c937e20d02d8" providerId="ADAL" clId="{E5FA28FC-59DF-4981-B538-0DACC2CE100D}" dt="2023-01-09T12:08:24.275" v="96"/>
          <ac:spMkLst>
            <pc:docMk/>
            <pc:sldMk cId="713958338" sldId="278"/>
            <ac:spMk id="2" creationId="{CE7F468B-25AA-36FB-B447-D4E118775B73}"/>
          </ac:spMkLst>
        </pc:spChg>
        <pc:spChg chg="add mod">
          <ac:chgData name="K Naveed Bhatti" userId="b1136d08-f853-4b82-ae44-c937e20d02d8" providerId="ADAL" clId="{E5FA28FC-59DF-4981-B538-0DACC2CE100D}" dt="2023-01-09T12:08:24.275" v="96"/>
          <ac:spMkLst>
            <pc:docMk/>
            <pc:sldMk cId="713958338" sldId="278"/>
            <ac:spMk id="3" creationId="{665FF1BA-E872-E9F4-C60C-301525334F4D}"/>
          </ac:spMkLst>
        </pc:spChg>
        <pc:spChg chg="add mod">
          <ac:chgData name="K Naveed Bhatti" userId="b1136d08-f853-4b82-ae44-c937e20d02d8" providerId="ADAL" clId="{E5FA28FC-59DF-4981-B538-0DACC2CE100D}" dt="2023-01-09T12:08:24.275" v="96"/>
          <ac:spMkLst>
            <pc:docMk/>
            <pc:sldMk cId="713958338" sldId="278"/>
            <ac:spMk id="4" creationId="{1B41A8D3-C45D-CEE6-99BC-A4552EE2840D}"/>
          </ac:spMkLst>
        </pc:spChg>
        <pc:spChg chg="del">
          <ac:chgData name="K Naveed Bhatti" userId="b1136d08-f853-4b82-ae44-c937e20d02d8" providerId="ADAL" clId="{E5FA28FC-59DF-4981-B538-0DACC2CE100D}" dt="2023-01-09T12:07:17.218" v="70" actId="478"/>
          <ac:spMkLst>
            <pc:docMk/>
            <pc:sldMk cId="713958338" sldId="278"/>
            <ac:spMk id="5" creationId="{A09F655E-5902-4D80-9950-BDAF30371E48}"/>
          </ac:spMkLst>
        </pc:spChg>
        <pc:spChg chg="add mod">
          <ac:chgData name="K Naveed Bhatti" userId="b1136d08-f853-4b82-ae44-c937e20d02d8" providerId="ADAL" clId="{E5FA28FC-59DF-4981-B538-0DACC2CE100D}" dt="2023-01-09T12:20:00.514" v="248" actId="20577"/>
          <ac:spMkLst>
            <pc:docMk/>
            <pc:sldMk cId="713958338" sldId="278"/>
            <ac:spMk id="7" creationId="{9A82DC68-168A-CFDD-82AF-112CD111FC3D}"/>
          </ac:spMkLst>
        </pc:spChg>
        <pc:spChg chg="add del mod">
          <ac:chgData name="K Naveed Bhatti" userId="b1136d08-f853-4b82-ae44-c937e20d02d8" providerId="ADAL" clId="{E5FA28FC-59DF-4981-B538-0DACC2CE100D}" dt="2023-01-09T12:20:06.818" v="250" actId="478"/>
          <ac:spMkLst>
            <pc:docMk/>
            <pc:sldMk cId="713958338" sldId="278"/>
            <ac:spMk id="9" creationId="{C58390DC-B5F5-941A-EDF2-E95EA11CF350}"/>
          </ac:spMkLst>
        </pc:spChg>
        <pc:spChg chg="del mod">
          <ac:chgData name="K Naveed Bhatti" userId="b1136d08-f853-4b82-ae44-c937e20d02d8" providerId="ADAL" clId="{E5FA28FC-59DF-4981-B538-0DACC2CE100D}" dt="2023-01-09T12:20:04.012" v="249" actId="478"/>
          <ac:spMkLst>
            <pc:docMk/>
            <pc:sldMk cId="713958338" sldId="278"/>
            <ac:spMk id="11267" creationId="{00000000-0000-0000-0000-000000000000}"/>
          </ac:spMkLst>
        </pc:spChg>
        <pc:spChg chg="mod">
          <ac:chgData name="K Naveed Bhatti" userId="b1136d08-f853-4b82-ae44-c937e20d02d8" providerId="ADAL" clId="{E5FA28FC-59DF-4981-B538-0DACC2CE100D}" dt="2023-01-09T12:27:17.867" v="455" actId="1036"/>
          <ac:spMkLst>
            <pc:docMk/>
            <pc:sldMk cId="713958338" sldId="278"/>
            <ac:spMk id="11268" creationId="{00000000-0000-0000-0000-000000000000}"/>
          </ac:spMkLst>
        </pc:spChg>
      </pc:sldChg>
      <pc:sldChg chg="addSp delSp modSp add mod">
        <pc:chgData name="K Naveed Bhatti" userId="b1136d08-f853-4b82-ae44-c937e20d02d8" providerId="ADAL" clId="{E5FA28FC-59DF-4981-B538-0DACC2CE100D}" dt="2023-01-09T13:01:32.450" v="604" actId="478"/>
        <pc:sldMkLst>
          <pc:docMk/>
          <pc:sldMk cId="2466012774" sldId="278"/>
        </pc:sldMkLst>
        <pc:spChg chg="add mod">
          <ac:chgData name="K Naveed Bhatti" userId="b1136d08-f853-4b82-ae44-c937e20d02d8" providerId="ADAL" clId="{E5FA28FC-59DF-4981-B538-0DACC2CE100D}" dt="2023-01-09T13:01:22.631" v="601"/>
          <ac:spMkLst>
            <pc:docMk/>
            <pc:sldMk cId="2466012774" sldId="278"/>
            <ac:spMk id="2" creationId="{ABD57DBB-48CC-EF5A-2601-4F282F53DB59}"/>
          </ac:spMkLst>
        </pc:spChg>
        <pc:spChg chg="add mod">
          <ac:chgData name="K Naveed Bhatti" userId="b1136d08-f853-4b82-ae44-c937e20d02d8" providerId="ADAL" clId="{E5FA28FC-59DF-4981-B538-0DACC2CE100D}" dt="2023-01-09T13:01:22.631" v="601"/>
          <ac:spMkLst>
            <pc:docMk/>
            <pc:sldMk cId="2466012774" sldId="278"/>
            <ac:spMk id="3" creationId="{EB4E297A-AD50-CDC3-7050-8E3A005CA8AE}"/>
          </ac:spMkLst>
        </pc:spChg>
        <pc:spChg chg="del">
          <ac:chgData name="K Naveed Bhatti" userId="b1136d08-f853-4b82-ae44-c937e20d02d8" providerId="ADAL" clId="{E5FA28FC-59DF-4981-B538-0DACC2CE100D}" dt="2023-01-09T13:01:26.941" v="602" actId="478"/>
          <ac:spMkLst>
            <pc:docMk/>
            <pc:sldMk cId="2466012774" sldId="278"/>
            <ac:spMk id="6" creationId="{A86115D5-FC5C-4542-BA15-401D410B6C24}"/>
          </ac:spMkLst>
        </pc:spChg>
        <pc:spChg chg="add del mod">
          <ac:chgData name="K Naveed Bhatti" userId="b1136d08-f853-4b82-ae44-c937e20d02d8" providerId="ADAL" clId="{E5FA28FC-59DF-4981-B538-0DACC2CE100D}" dt="2023-01-09T13:01:29.546" v="603" actId="478"/>
          <ac:spMkLst>
            <pc:docMk/>
            <pc:sldMk cId="2466012774" sldId="278"/>
            <ac:spMk id="7" creationId="{828C67B4-E118-756C-795A-3BD5E0C7A05C}"/>
          </ac:spMkLst>
        </pc:spChg>
        <pc:spChg chg="del">
          <ac:chgData name="K Naveed Bhatti" userId="b1136d08-f853-4b82-ae44-c937e20d02d8" providerId="ADAL" clId="{E5FA28FC-59DF-4981-B538-0DACC2CE100D}" dt="2023-01-09T13:01:32.450" v="604" actId="478"/>
          <ac:spMkLst>
            <pc:docMk/>
            <pc:sldMk cId="2466012774" sldId="278"/>
            <ac:spMk id="9" creationId="{384B53B5-79F6-4666-880E-C2919A46DE20}"/>
          </ac:spMkLst>
        </pc:spChg>
      </pc:sldChg>
      <pc:sldChg chg="addSp delSp modSp add del mod">
        <pc:chgData name="K Naveed Bhatti" userId="b1136d08-f853-4b82-ae44-c937e20d02d8" providerId="ADAL" clId="{E5FA28FC-59DF-4981-B538-0DACC2CE100D}" dt="2023-01-09T13:00:07.161" v="561" actId="47"/>
        <pc:sldMkLst>
          <pc:docMk/>
          <pc:sldMk cId="3648487759" sldId="279"/>
        </pc:sldMkLst>
        <pc:spChg chg="add mod">
          <ac:chgData name="K Naveed Bhatti" userId="b1136d08-f853-4b82-ae44-c937e20d02d8" providerId="ADAL" clId="{E5FA28FC-59DF-4981-B538-0DACC2CE100D}" dt="2023-01-09T12:08:26.218" v="97"/>
          <ac:spMkLst>
            <pc:docMk/>
            <pc:sldMk cId="3648487759" sldId="279"/>
            <ac:spMk id="2" creationId="{23478D71-6CF1-0F9B-0997-43E37F3C99A6}"/>
          </ac:spMkLst>
        </pc:spChg>
        <pc:spChg chg="add mod">
          <ac:chgData name="K Naveed Bhatti" userId="b1136d08-f853-4b82-ae44-c937e20d02d8" providerId="ADAL" clId="{E5FA28FC-59DF-4981-B538-0DACC2CE100D}" dt="2023-01-09T12:08:26.218" v="97"/>
          <ac:spMkLst>
            <pc:docMk/>
            <pc:sldMk cId="3648487759" sldId="279"/>
            <ac:spMk id="3" creationId="{980244D3-54DE-F2AF-03C9-63D2401FE36E}"/>
          </ac:spMkLst>
        </pc:spChg>
        <pc:spChg chg="add mod">
          <ac:chgData name="K Naveed Bhatti" userId="b1136d08-f853-4b82-ae44-c937e20d02d8" providerId="ADAL" clId="{E5FA28FC-59DF-4981-B538-0DACC2CE100D}" dt="2023-01-09T12:08:26.218" v="97"/>
          <ac:spMkLst>
            <pc:docMk/>
            <pc:sldMk cId="3648487759" sldId="279"/>
            <ac:spMk id="4" creationId="{39F6DDED-63D5-6EDC-8B25-929FDC51EFA3}"/>
          </ac:spMkLst>
        </pc:spChg>
        <pc:spChg chg="del">
          <ac:chgData name="K Naveed Bhatti" userId="b1136d08-f853-4b82-ae44-c937e20d02d8" providerId="ADAL" clId="{E5FA28FC-59DF-4981-B538-0DACC2CE100D}" dt="2023-01-09T12:07:19.414" v="71" actId="478"/>
          <ac:spMkLst>
            <pc:docMk/>
            <pc:sldMk cId="3648487759" sldId="279"/>
            <ac:spMk id="5" creationId="{A09F655E-5902-4D80-9950-BDAF30371E48}"/>
          </ac:spMkLst>
        </pc:spChg>
        <pc:spChg chg="add mod">
          <ac:chgData name="K Naveed Bhatti" userId="b1136d08-f853-4b82-ae44-c937e20d02d8" providerId="ADAL" clId="{E5FA28FC-59DF-4981-B538-0DACC2CE100D}" dt="2023-01-09T12:20:13.705" v="256" actId="20577"/>
          <ac:spMkLst>
            <pc:docMk/>
            <pc:sldMk cId="3648487759" sldId="279"/>
            <ac:spMk id="7" creationId="{CB21B6E8-F1AA-AE0B-46BB-38D77BBCED19}"/>
          </ac:spMkLst>
        </pc:spChg>
        <pc:spChg chg="add del mod">
          <ac:chgData name="K Naveed Bhatti" userId="b1136d08-f853-4b82-ae44-c937e20d02d8" providerId="ADAL" clId="{E5FA28FC-59DF-4981-B538-0DACC2CE100D}" dt="2023-01-09T12:20:18.298" v="258" actId="478"/>
          <ac:spMkLst>
            <pc:docMk/>
            <pc:sldMk cId="3648487759" sldId="279"/>
            <ac:spMk id="9" creationId="{01851DB6-F29F-98EC-4CFF-A2FCAFA4B5C0}"/>
          </ac:spMkLst>
        </pc:spChg>
        <pc:spChg chg="del mod">
          <ac:chgData name="K Naveed Bhatti" userId="b1136d08-f853-4b82-ae44-c937e20d02d8" providerId="ADAL" clId="{E5FA28FC-59DF-4981-B538-0DACC2CE100D}" dt="2023-01-09T12:20:16.971" v="257" actId="478"/>
          <ac:spMkLst>
            <pc:docMk/>
            <pc:sldMk cId="3648487759" sldId="279"/>
            <ac:spMk id="11267" creationId="{00000000-0000-0000-0000-000000000000}"/>
          </ac:spMkLst>
        </pc:spChg>
        <pc:spChg chg="mod">
          <ac:chgData name="K Naveed Bhatti" userId="b1136d08-f853-4b82-ae44-c937e20d02d8" providerId="ADAL" clId="{E5FA28FC-59DF-4981-B538-0DACC2CE100D}" dt="2023-01-09T12:27:08.931" v="453" actId="1035"/>
          <ac:spMkLst>
            <pc:docMk/>
            <pc:sldMk cId="3648487759" sldId="279"/>
            <ac:spMk id="11268" creationId="{00000000-0000-0000-0000-000000000000}"/>
          </ac:spMkLst>
        </pc:spChg>
      </pc:sldChg>
      <pc:sldChg chg="addSp delSp modSp add del mod">
        <pc:chgData name="K Naveed Bhatti" userId="b1136d08-f853-4b82-ae44-c937e20d02d8" providerId="ADAL" clId="{E5FA28FC-59DF-4981-B538-0DACC2CE100D}" dt="2023-01-09T13:00:07.161" v="561" actId="47"/>
        <pc:sldMkLst>
          <pc:docMk/>
          <pc:sldMk cId="2175100033" sldId="280"/>
        </pc:sldMkLst>
        <pc:spChg chg="add mod">
          <ac:chgData name="K Naveed Bhatti" userId="b1136d08-f853-4b82-ae44-c937e20d02d8" providerId="ADAL" clId="{E5FA28FC-59DF-4981-B538-0DACC2CE100D}" dt="2023-01-09T12:08:28.586" v="98"/>
          <ac:spMkLst>
            <pc:docMk/>
            <pc:sldMk cId="2175100033" sldId="280"/>
            <ac:spMk id="2" creationId="{2F012D48-838D-D6F1-59FD-085D543BABFB}"/>
          </ac:spMkLst>
        </pc:spChg>
        <pc:spChg chg="add mod">
          <ac:chgData name="K Naveed Bhatti" userId="b1136d08-f853-4b82-ae44-c937e20d02d8" providerId="ADAL" clId="{E5FA28FC-59DF-4981-B538-0DACC2CE100D}" dt="2023-01-09T12:08:28.586" v="98"/>
          <ac:spMkLst>
            <pc:docMk/>
            <pc:sldMk cId="2175100033" sldId="280"/>
            <ac:spMk id="3" creationId="{359442A4-3072-6F95-2167-5B4BAFFCB205}"/>
          </ac:spMkLst>
        </pc:spChg>
        <pc:spChg chg="add mod">
          <ac:chgData name="K Naveed Bhatti" userId="b1136d08-f853-4b82-ae44-c937e20d02d8" providerId="ADAL" clId="{E5FA28FC-59DF-4981-B538-0DACC2CE100D}" dt="2023-01-09T12:08:28.586" v="98"/>
          <ac:spMkLst>
            <pc:docMk/>
            <pc:sldMk cId="2175100033" sldId="280"/>
            <ac:spMk id="4" creationId="{CFF3EEE2-8805-76C8-F410-0E3937E8091A}"/>
          </ac:spMkLst>
        </pc:spChg>
        <pc:spChg chg="del">
          <ac:chgData name="K Naveed Bhatti" userId="b1136d08-f853-4b82-ae44-c937e20d02d8" providerId="ADAL" clId="{E5FA28FC-59DF-4981-B538-0DACC2CE100D}" dt="2023-01-09T12:07:21.290" v="72" actId="478"/>
          <ac:spMkLst>
            <pc:docMk/>
            <pc:sldMk cId="2175100033" sldId="280"/>
            <ac:spMk id="5" creationId="{A09F655E-5902-4D80-9950-BDAF30371E48}"/>
          </ac:spMkLst>
        </pc:spChg>
        <pc:spChg chg="add mod">
          <ac:chgData name="K Naveed Bhatti" userId="b1136d08-f853-4b82-ae44-c937e20d02d8" providerId="ADAL" clId="{E5FA28FC-59DF-4981-B538-0DACC2CE100D}" dt="2023-01-09T12:20:34.458" v="262"/>
          <ac:spMkLst>
            <pc:docMk/>
            <pc:sldMk cId="2175100033" sldId="280"/>
            <ac:spMk id="7" creationId="{8BDBD987-29F3-91A8-26FC-65B1372D4955}"/>
          </ac:spMkLst>
        </pc:spChg>
        <pc:spChg chg="add del mod">
          <ac:chgData name="K Naveed Bhatti" userId="b1136d08-f853-4b82-ae44-c937e20d02d8" providerId="ADAL" clId="{E5FA28FC-59DF-4981-B538-0DACC2CE100D}" dt="2023-01-09T12:20:22.614" v="259" actId="478"/>
          <ac:spMkLst>
            <pc:docMk/>
            <pc:sldMk cId="2175100033" sldId="280"/>
            <ac:spMk id="8" creationId="{1ED06C6E-4E40-2309-76E5-D48D653F78A5}"/>
          </ac:spMkLst>
        </pc:spChg>
        <pc:spChg chg="add del mod">
          <ac:chgData name="K Naveed Bhatti" userId="b1136d08-f853-4b82-ae44-c937e20d02d8" providerId="ADAL" clId="{E5FA28FC-59DF-4981-B538-0DACC2CE100D}" dt="2023-01-09T12:20:30.358" v="261" actId="478"/>
          <ac:spMkLst>
            <pc:docMk/>
            <pc:sldMk cId="2175100033" sldId="280"/>
            <ac:spMk id="10" creationId="{301D525E-121E-2AF5-31FA-1ECF273A98AD}"/>
          </ac:spMkLst>
        </pc:spChg>
        <pc:spChg chg="del mod">
          <ac:chgData name="K Naveed Bhatti" userId="b1136d08-f853-4b82-ae44-c937e20d02d8" providerId="ADAL" clId="{E5FA28FC-59DF-4981-B538-0DACC2CE100D}" dt="2023-01-09T12:20:29.110" v="260" actId="478"/>
          <ac:spMkLst>
            <pc:docMk/>
            <pc:sldMk cId="2175100033" sldId="280"/>
            <ac:spMk id="11267" creationId="{00000000-0000-0000-0000-000000000000}"/>
          </ac:spMkLst>
        </pc:spChg>
        <pc:spChg chg="mod">
          <ac:chgData name="K Naveed Bhatti" userId="b1136d08-f853-4b82-ae44-c937e20d02d8" providerId="ADAL" clId="{E5FA28FC-59DF-4981-B538-0DACC2CE100D}" dt="2023-01-09T12:27:01.187" v="449" actId="1035"/>
          <ac:spMkLst>
            <pc:docMk/>
            <pc:sldMk cId="2175100033" sldId="280"/>
            <ac:spMk id="11268" creationId="{00000000-0000-0000-0000-000000000000}"/>
          </ac:spMkLst>
        </pc:spChg>
      </pc:sldChg>
      <pc:sldChg chg="addSp delSp modSp add del mod">
        <pc:chgData name="K Naveed Bhatti" userId="b1136d08-f853-4b82-ae44-c937e20d02d8" providerId="ADAL" clId="{E5FA28FC-59DF-4981-B538-0DACC2CE100D}" dt="2023-01-09T13:00:07.161" v="561" actId="47"/>
        <pc:sldMkLst>
          <pc:docMk/>
          <pc:sldMk cId="299724025" sldId="281"/>
        </pc:sldMkLst>
        <pc:spChg chg="add mod">
          <ac:chgData name="K Naveed Bhatti" userId="b1136d08-f853-4b82-ae44-c937e20d02d8" providerId="ADAL" clId="{E5FA28FC-59DF-4981-B538-0DACC2CE100D}" dt="2023-01-09T12:08:30.677" v="99"/>
          <ac:spMkLst>
            <pc:docMk/>
            <pc:sldMk cId="299724025" sldId="281"/>
            <ac:spMk id="3" creationId="{0C79B480-9145-A271-C733-07707721FB29}"/>
          </ac:spMkLst>
        </pc:spChg>
        <pc:spChg chg="add mod">
          <ac:chgData name="K Naveed Bhatti" userId="b1136d08-f853-4b82-ae44-c937e20d02d8" providerId="ADAL" clId="{E5FA28FC-59DF-4981-B538-0DACC2CE100D}" dt="2023-01-09T12:08:30.677" v="99"/>
          <ac:spMkLst>
            <pc:docMk/>
            <pc:sldMk cId="299724025" sldId="281"/>
            <ac:spMk id="4" creationId="{CAEFC4F7-68EA-7557-4909-926DF71FF9F4}"/>
          </ac:spMkLst>
        </pc:spChg>
        <pc:spChg chg="del">
          <ac:chgData name="K Naveed Bhatti" userId="b1136d08-f853-4b82-ae44-c937e20d02d8" providerId="ADAL" clId="{E5FA28FC-59DF-4981-B538-0DACC2CE100D}" dt="2023-01-09T12:07:23.403" v="73" actId="478"/>
          <ac:spMkLst>
            <pc:docMk/>
            <pc:sldMk cId="299724025" sldId="281"/>
            <ac:spMk id="5" creationId="{A09F655E-5902-4D80-9950-BDAF30371E48}"/>
          </ac:spMkLst>
        </pc:spChg>
        <pc:spChg chg="add mod">
          <ac:chgData name="K Naveed Bhatti" userId="b1136d08-f853-4b82-ae44-c937e20d02d8" providerId="ADAL" clId="{E5FA28FC-59DF-4981-B538-0DACC2CE100D}" dt="2023-01-09T12:08:30.677" v="99"/>
          <ac:spMkLst>
            <pc:docMk/>
            <pc:sldMk cId="299724025" sldId="281"/>
            <ac:spMk id="7" creationId="{F3E9033A-B934-79DA-A9CF-B8D5B738EEF6}"/>
          </ac:spMkLst>
        </pc:spChg>
        <pc:spChg chg="add mod">
          <ac:chgData name="K Naveed Bhatti" userId="b1136d08-f853-4b82-ae44-c937e20d02d8" providerId="ADAL" clId="{E5FA28FC-59DF-4981-B538-0DACC2CE100D}" dt="2023-01-09T12:21:00.174" v="266"/>
          <ac:spMkLst>
            <pc:docMk/>
            <pc:sldMk cId="299724025" sldId="281"/>
            <ac:spMk id="8" creationId="{C738DD61-61FE-2F69-6EBD-2F68420D02ED}"/>
          </ac:spMkLst>
        </pc:spChg>
        <pc:spChg chg="add del mod">
          <ac:chgData name="K Naveed Bhatti" userId="b1136d08-f853-4b82-ae44-c937e20d02d8" providerId="ADAL" clId="{E5FA28FC-59DF-4981-B538-0DACC2CE100D}" dt="2023-01-09T12:20:56.068" v="265" actId="478"/>
          <ac:spMkLst>
            <pc:docMk/>
            <pc:sldMk cId="299724025" sldId="281"/>
            <ac:spMk id="13" creationId="{6DBF9DFE-7346-7599-999E-2003E1B2BB2C}"/>
          </ac:spMkLst>
        </pc:spChg>
        <pc:spChg chg="del mod">
          <ac:chgData name="K Naveed Bhatti" userId="b1136d08-f853-4b82-ae44-c937e20d02d8" providerId="ADAL" clId="{E5FA28FC-59DF-4981-B538-0DACC2CE100D}" dt="2023-01-09T12:20:53.343" v="264" actId="478"/>
          <ac:spMkLst>
            <pc:docMk/>
            <pc:sldMk cId="299724025" sldId="281"/>
            <ac:spMk id="11267" creationId="{00000000-0000-0000-0000-000000000000}"/>
          </ac:spMkLst>
        </pc:spChg>
        <pc:spChg chg="mod">
          <ac:chgData name="K Naveed Bhatti" userId="b1136d08-f853-4b82-ae44-c937e20d02d8" providerId="ADAL" clId="{E5FA28FC-59DF-4981-B538-0DACC2CE100D}" dt="2023-01-09T12:26:46.911" v="433" actId="1036"/>
          <ac:spMkLst>
            <pc:docMk/>
            <pc:sldMk cId="299724025" sldId="281"/>
            <ac:spMk id="11268" creationId="{00000000-0000-0000-0000-000000000000}"/>
          </ac:spMkLst>
        </pc:spChg>
        <pc:grpChg chg="mod">
          <ac:chgData name="K Naveed Bhatti" userId="b1136d08-f853-4b82-ae44-c937e20d02d8" providerId="ADAL" clId="{E5FA28FC-59DF-4981-B538-0DACC2CE100D}" dt="2023-01-09T12:26:52.788" v="445" actId="1035"/>
          <ac:grpSpMkLst>
            <pc:docMk/>
            <pc:sldMk cId="299724025" sldId="281"/>
            <ac:grpSpMk id="2" creationId="{00000000-0000-0000-0000-000000000000}"/>
          </ac:grpSpMkLst>
        </pc:grpChg>
        <pc:graphicFrameChg chg="mod">
          <ac:chgData name="K Naveed Bhatti" userId="b1136d08-f853-4b82-ae44-c937e20d02d8" providerId="ADAL" clId="{E5FA28FC-59DF-4981-B538-0DACC2CE100D}" dt="2023-01-09T12:26:52.788" v="445" actId="1035"/>
          <ac:graphicFrameMkLst>
            <pc:docMk/>
            <pc:sldMk cId="299724025" sldId="281"/>
            <ac:graphicFrameMk id="9" creationId="{00000000-0000-0000-0000-000000000000}"/>
          </ac:graphicFrameMkLst>
        </pc:graphicFrameChg>
      </pc:sldChg>
      <pc:sldChg chg="addSp delSp modSp add del mod">
        <pc:chgData name="K Naveed Bhatti" userId="b1136d08-f853-4b82-ae44-c937e20d02d8" providerId="ADAL" clId="{E5FA28FC-59DF-4981-B538-0DACC2CE100D}" dt="2023-01-09T13:00:07.161" v="561" actId="47"/>
        <pc:sldMkLst>
          <pc:docMk/>
          <pc:sldMk cId="4054271846" sldId="282"/>
        </pc:sldMkLst>
        <pc:spChg chg="add mod">
          <ac:chgData name="K Naveed Bhatti" userId="b1136d08-f853-4b82-ae44-c937e20d02d8" providerId="ADAL" clId="{E5FA28FC-59DF-4981-B538-0DACC2CE100D}" dt="2023-01-09T12:08:32.428" v="100"/>
          <ac:spMkLst>
            <pc:docMk/>
            <pc:sldMk cId="4054271846" sldId="282"/>
            <ac:spMk id="3" creationId="{E8C403E2-BA86-9D68-330C-85BDE2A8E6A5}"/>
          </ac:spMkLst>
        </pc:spChg>
        <pc:spChg chg="add mod">
          <ac:chgData name="K Naveed Bhatti" userId="b1136d08-f853-4b82-ae44-c937e20d02d8" providerId="ADAL" clId="{E5FA28FC-59DF-4981-B538-0DACC2CE100D}" dt="2023-01-09T12:08:32.428" v="100"/>
          <ac:spMkLst>
            <pc:docMk/>
            <pc:sldMk cId="4054271846" sldId="282"/>
            <ac:spMk id="4" creationId="{AD88132F-DC44-AE2E-A787-F89B44FB0666}"/>
          </ac:spMkLst>
        </pc:spChg>
        <pc:spChg chg="del">
          <ac:chgData name="K Naveed Bhatti" userId="b1136d08-f853-4b82-ae44-c937e20d02d8" providerId="ADAL" clId="{E5FA28FC-59DF-4981-B538-0DACC2CE100D}" dt="2023-01-09T12:07:25.237" v="74" actId="478"/>
          <ac:spMkLst>
            <pc:docMk/>
            <pc:sldMk cId="4054271846" sldId="282"/>
            <ac:spMk id="5" creationId="{A09F655E-5902-4D80-9950-BDAF30371E48}"/>
          </ac:spMkLst>
        </pc:spChg>
        <pc:spChg chg="add mod">
          <ac:chgData name="K Naveed Bhatti" userId="b1136d08-f853-4b82-ae44-c937e20d02d8" providerId="ADAL" clId="{E5FA28FC-59DF-4981-B538-0DACC2CE100D}" dt="2023-01-09T12:08:32.428" v="100"/>
          <ac:spMkLst>
            <pc:docMk/>
            <pc:sldMk cId="4054271846" sldId="282"/>
            <ac:spMk id="7" creationId="{0FD0BD2E-9163-0170-3356-0CAA65EC665E}"/>
          </ac:spMkLst>
        </pc:spChg>
        <pc:spChg chg="add mod">
          <ac:chgData name="K Naveed Bhatti" userId="b1136d08-f853-4b82-ae44-c937e20d02d8" providerId="ADAL" clId="{E5FA28FC-59DF-4981-B538-0DACC2CE100D}" dt="2023-01-09T12:21:13.384" v="269"/>
          <ac:spMkLst>
            <pc:docMk/>
            <pc:sldMk cId="4054271846" sldId="282"/>
            <ac:spMk id="8" creationId="{C045F837-D221-2166-0DFC-8F1BADBEADB8}"/>
          </ac:spMkLst>
        </pc:spChg>
        <pc:spChg chg="add del mod">
          <ac:chgData name="K Naveed Bhatti" userId="b1136d08-f853-4b82-ae44-c937e20d02d8" providerId="ADAL" clId="{E5FA28FC-59DF-4981-B538-0DACC2CE100D}" dt="2023-01-09T12:21:10.675" v="268" actId="478"/>
          <ac:spMkLst>
            <pc:docMk/>
            <pc:sldMk cId="4054271846" sldId="282"/>
            <ac:spMk id="13" creationId="{91494C19-E312-253D-A1B8-FBC6CBE3D551}"/>
          </ac:spMkLst>
        </pc:spChg>
        <pc:spChg chg="del mod">
          <ac:chgData name="K Naveed Bhatti" userId="b1136d08-f853-4b82-ae44-c937e20d02d8" providerId="ADAL" clId="{E5FA28FC-59DF-4981-B538-0DACC2CE100D}" dt="2023-01-09T12:21:08.500" v="267" actId="478"/>
          <ac:spMkLst>
            <pc:docMk/>
            <pc:sldMk cId="4054271846" sldId="282"/>
            <ac:spMk id="11267" creationId="{00000000-0000-0000-0000-000000000000}"/>
          </ac:spMkLst>
        </pc:spChg>
        <pc:grpChg chg="mod">
          <ac:chgData name="K Naveed Bhatti" userId="b1136d08-f853-4b82-ae44-c937e20d02d8" providerId="ADAL" clId="{E5FA28FC-59DF-4981-B538-0DACC2CE100D}" dt="2023-01-09T12:26:25.253" v="430" actId="1035"/>
          <ac:grpSpMkLst>
            <pc:docMk/>
            <pc:sldMk cId="4054271846" sldId="282"/>
            <ac:grpSpMk id="2" creationId="{00000000-0000-0000-0000-000000000000}"/>
          </ac:grpSpMkLst>
        </pc:grpChg>
        <pc:graphicFrameChg chg="mod">
          <ac:chgData name="K Naveed Bhatti" userId="b1136d08-f853-4b82-ae44-c937e20d02d8" providerId="ADAL" clId="{E5FA28FC-59DF-4981-B538-0DACC2CE100D}" dt="2023-01-09T12:26:25.253" v="430" actId="1035"/>
          <ac:graphicFrameMkLst>
            <pc:docMk/>
            <pc:sldMk cId="4054271846" sldId="282"/>
            <ac:graphicFrameMk id="9" creationId="{00000000-0000-0000-0000-000000000000}"/>
          </ac:graphicFrameMkLst>
        </pc:graphicFrameChg>
      </pc:sldChg>
      <pc:sldChg chg="addSp delSp modSp add del mod">
        <pc:chgData name="K Naveed Bhatti" userId="b1136d08-f853-4b82-ae44-c937e20d02d8" providerId="ADAL" clId="{E5FA28FC-59DF-4981-B538-0DACC2CE100D}" dt="2023-01-09T13:00:07.161" v="561" actId="47"/>
        <pc:sldMkLst>
          <pc:docMk/>
          <pc:sldMk cId="1516943435" sldId="283"/>
        </pc:sldMkLst>
        <pc:spChg chg="add mod">
          <ac:chgData name="K Naveed Bhatti" userId="b1136d08-f853-4b82-ae44-c937e20d02d8" providerId="ADAL" clId="{E5FA28FC-59DF-4981-B538-0DACC2CE100D}" dt="2023-01-09T12:08:34.998" v="101"/>
          <ac:spMkLst>
            <pc:docMk/>
            <pc:sldMk cId="1516943435" sldId="283"/>
            <ac:spMk id="3" creationId="{C36FF014-B7E1-7B48-6F57-4180DDCD60F4}"/>
          </ac:spMkLst>
        </pc:spChg>
        <pc:spChg chg="add mod">
          <ac:chgData name="K Naveed Bhatti" userId="b1136d08-f853-4b82-ae44-c937e20d02d8" providerId="ADAL" clId="{E5FA28FC-59DF-4981-B538-0DACC2CE100D}" dt="2023-01-09T12:08:34.998" v="101"/>
          <ac:spMkLst>
            <pc:docMk/>
            <pc:sldMk cId="1516943435" sldId="283"/>
            <ac:spMk id="4" creationId="{989CA2A3-0572-BB79-9174-4EFABB499A36}"/>
          </ac:spMkLst>
        </pc:spChg>
        <pc:spChg chg="del">
          <ac:chgData name="K Naveed Bhatti" userId="b1136d08-f853-4b82-ae44-c937e20d02d8" providerId="ADAL" clId="{E5FA28FC-59DF-4981-B538-0DACC2CE100D}" dt="2023-01-09T12:07:26.989" v="75" actId="478"/>
          <ac:spMkLst>
            <pc:docMk/>
            <pc:sldMk cId="1516943435" sldId="283"/>
            <ac:spMk id="5" creationId="{A09F655E-5902-4D80-9950-BDAF30371E48}"/>
          </ac:spMkLst>
        </pc:spChg>
        <pc:spChg chg="add mod">
          <ac:chgData name="K Naveed Bhatti" userId="b1136d08-f853-4b82-ae44-c937e20d02d8" providerId="ADAL" clId="{E5FA28FC-59DF-4981-B538-0DACC2CE100D}" dt="2023-01-09T12:08:34.998" v="101"/>
          <ac:spMkLst>
            <pc:docMk/>
            <pc:sldMk cId="1516943435" sldId="283"/>
            <ac:spMk id="7" creationId="{14CF45C2-3764-81D2-F652-C10EB23CEACE}"/>
          </ac:spMkLst>
        </pc:spChg>
        <pc:spChg chg="add mod">
          <ac:chgData name="K Naveed Bhatti" userId="b1136d08-f853-4b82-ae44-c937e20d02d8" providerId="ADAL" clId="{E5FA28FC-59DF-4981-B538-0DACC2CE100D}" dt="2023-01-09T12:21:23.298" v="270"/>
          <ac:spMkLst>
            <pc:docMk/>
            <pc:sldMk cId="1516943435" sldId="283"/>
            <ac:spMk id="8" creationId="{B391130E-EAD6-B5EF-DEC7-6CC5F4C20874}"/>
          </ac:spMkLst>
        </pc:spChg>
        <pc:spChg chg="add del mod">
          <ac:chgData name="K Naveed Bhatti" userId="b1136d08-f853-4b82-ae44-c937e20d02d8" providerId="ADAL" clId="{E5FA28FC-59DF-4981-B538-0DACC2CE100D}" dt="2023-01-09T12:21:29.661" v="272" actId="478"/>
          <ac:spMkLst>
            <pc:docMk/>
            <pc:sldMk cId="1516943435" sldId="283"/>
            <ac:spMk id="13" creationId="{5658E6D1-B20F-34F4-5670-097FA8DB4230}"/>
          </ac:spMkLst>
        </pc:spChg>
        <pc:spChg chg="del mod">
          <ac:chgData name="K Naveed Bhatti" userId="b1136d08-f853-4b82-ae44-c937e20d02d8" providerId="ADAL" clId="{E5FA28FC-59DF-4981-B538-0DACC2CE100D}" dt="2023-01-09T12:21:27.688" v="271" actId="478"/>
          <ac:spMkLst>
            <pc:docMk/>
            <pc:sldMk cId="1516943435" sldId="283"/>
            <ac:spMk id="11267" creationId="{00000000-0000-0000-0000-000000000000}"/>
          </ac:spMkLst>
        </pc:spChg>
        <pc:spChg chg="mod">
          <ac:chgData name="K Naveed Bhatti" userId="b1136d08-f853-4b82-ae44-c937e20d02d8" providerId="ADAL" clId="{E5FA28FC-59DF-4981-B538-0DACC2CE100D}" dt="2023-01-09T12:26:00.509" v="386" actId="1036"/>
          <ac:spMkLst>
            <pc:docMk/>
            <pc:sldMk cId="1516943435" sldId="283"/>
            <ac:spMk id="11268" creationId="{00000000-0000-0000-0000-000000000000}"/>
          </ac:spMkLst>
        </pc:spChg>
        <pc:grpChg chg="mod">
          <ac:chgData name="K Naveed Bhatti" userId="b1136d08-f853-4b82-ae44-c937e20d02d8" providerId="ADAL" clId="{E5FA28FC-59DF-4981-B538-0DACC2CE100D}" dt="2023-01-09T12:26:10.988" v="409" actId="1035"/>
          <ac:grpSpMkLst>
            <pc:docMk/>
            <pc:sldMk cId="1516943435" sldId="283"/>
            <ac:grpSpMk id="2" creationId="{00000000-0000-0000-0000-000000000000}"/>
          </ac:grpSpMkLst>
        </pc:grpChg>
        <pc:graphicFrameChg chg="mod">
          <ac:chgData name="K Naveed Bhatti" userId="b1136d08-f853-4b82-ae44-c937e20d02d8" providerId="ADAL" clId="{E5FA28FC-59DF-4981-B538-0DACC2CE100D}" dt="2023-01-09T12:26:10.988" v="409" actId="1035"/>
          <ac:graphicFrameMkLst>
            <pc:docMk/>
            <pc:sldMk cId="1516943435" sldId="283"/>
            <ac:graphicFrameMk id="9" creationId="{00000000-0000-0000-0000-000000000000}"/>
          </ac:graphicFrameMkLst>
        </pc:graphicFrameChg>
      </pc:sldChg>
      <pc:sldChg chg="addSp delSp modSp add del mod">
        <pc:chgData name="K Naveed Bhatti" userId="b1136d08-f853-4b82-ae44-c937e20d02d8" providerId="ADAL" clId="{E5FA28FC-59DF-4981-B538-0DACC2CE100D}" dt="2023-01-09T13:00:07.161" v="561" actId="47"/>
        <pc:sldMkLst>
          <pc:docMk/>
          <pc:sldMk cId="3386662510" sldId="284"/>
        </pc:sldMkLst>
        <pc:spChg chg="add mod">
          <ac:chgData name="K Naveed Bhatti" userId="b1136d08-f853-4b82-ae44-c937e20d02d8" providerId="ADAL" clId="{E5FA28FC-59DF-4981-B538-0DACC2CE100D}" dt="2023-01-09T12:08:36.817" v="102"/>
          <ac:spMkLst>
            <pc:docMk/>
            <pc:sldMk cId="3386662510" sldId="284"/>
            <ac:spMk id="2" creationId="{6DDFF7C0-F782-9BB3-3B7D-2F1B05939BED}"/>
          </ac:spMkLst>
        </pc:spChg>
        <pc:spChg chg="add mod">
          <ac:chgData name="K Naveed Bhatti" userId="b1136d08-f853-4b82-ae44-c937e20d02d8" providerId="ADAL" clId="{E5FA28FC-59DF-4981-B538-0DACC2CE100D}" dt="2023-01-09T12:08:36.817" v="102"/>
          <ac:spMkLst>
            <pc:docMk/>
            <pc:sldMk cId="3386662510" sldId="284"/>
            <ac:spMk id="3" creationId="{C0F859FA-5D04-F6CA-0A28-062579415509}"/>
          </ac:spMkLst>
        </pc:spChg>
        <pc:spChg chg="add mod">
          <ac:chgData name="K Naveed Bhatti" userId="b1136d08-f853-4b82-ae44-c937e20d02d8" providerId="ADAL" clId="{E5FA28FC-59DF-4981-B538-0DACC2CE100D}" dt="2023-01-09T12:08:36.817" v="102"/>
          <ac:spMkLst>
            <pc:docMk/>
            <pc:sldMk cId="3386662510" sldId="284"/>
            <ac:spMk id="4" creationId="{BBE7BA41-0004-D3DE-0C4C-986042C4A619}"/>
          </ac:spMkLst>
        </pc:spChg>
        <pc:spChg chg="del">
          <ac:chgData name="K Naveed Bhatti" userId="b1136d08-f853-4b82-ae44-c937e20d02d8" providerId="ADAL" clId="{E5FA28FC-59DF-4981-B538-0DACC2CE100D}" dt="2023-01-09T12:07:28.845" v="76" actId="478"/>
          <ac:spMkLst>
            <pc:docMk/>
            <pc:sldMk cId="3386662510" sldId="284"/>
            <ac:spMk id="5" creationId="{A09F655E-5902-4D80-9950-BDAF30371E48}"/>
          </ac:spMkLst>
        </pc:spChg>
        <pc:spChg chg="add mod">
          <ac:chgData name="K Naveed Bhatti" userId="b1136d08-f853-4b82-ae44-c937e20d02d8" providerId="ADAL" clId="{E5FA28FC-59DF-4981-B538-0DACC2CE100D}" dt="2023-01-09T12:21:42.804" v="273"/>
          <ac:spMkLst>
            <pc:docMk/>
            <pc:sldMk cId="3386662510" sldId="284"/>
            <ac:spMk id="7" creationId="{7B6DF82B-B31B-6298-7D28-15BE7700A190}"/>
          </ac:spMkLst>
        </pc:spChg>
        <pc:spChg chg="add del mod">
          <ac:chgData name="K Naveed Bhatti" userId="b1136d08-f853-4b82-ae44-c937e20d02d8" providerId="ADAL" clId="{E5FA28FC-59DF-4981-B538-0DACC2CE100D}" dt="2023-01-09T12:21:48.638" v="275" actId="478"/>
          <ac:spMkLst>
            <pc:docMk/>
            <pc:sldMk cId="3386662510" sldId="284"/>
            <ac:spMk id="9" creationId="{C2658345-B2C9-A5FE-6E54-1E20E34B44FF}"/>
          </ac:spMkLst>
        </pc:spChg>
        <pc:spChg chg="del mod">
          <ac:chgData name="K Naveed Bhatti" userId="b1136d08-f853-4b82-ae44-c937e20d02d8" providerId="ADAL" clId="{E5FA28FC-59DF-4981-B538-0DACC2CE100D}" dt="2023-01-09T12:21:45.339" v="274" actId="478"/>
          <ac:spMkLst>
            <pc:docMk/>
            <pc:sldMk cId="3386662510" sldId="284"/>
            <ac:spMk id="11267" creationId="{00000000-0000-0000-0000-000000000000}"/>
          </ac:spMkLst>
        </pc:spChg>
        <pc:spChg chg="mod">
          <ac:chgData name="K Naveed Bhatti" userId="b1136d08-f853-4b82-ae44-c937e20d02d8" providerId="ADAL" clId="{E5FA28FC-59DF-4981-B538-0DACC2CE100D}" dt="2023-01-09T12:25:48.680" v="374" actId="1036"/>
          <ac:spMkLst>
            <pc:docMk/>
            <pc:sldMk cId="3386662510" sldId="284"/>
            <ac:spMk id="11268" creationId="{00000000-0000-0000-0000-000000000000}"/>
          </ac:spMkLst>
        </pc:spChg>
      </pc:sldChg>
      <pc:sldChg chg="addSp delSp modSp add del mod">
        <pc:chgData name="K Naveed Bhatti" userId="b1136d08-f853-4b82-ae44-c937e20d02d8" providerId="ADAL" clId="{E5FA28FC-59DF-4981-B538-0DACC2CE100D}" dt="2023-01-09T13:00:07.161" v="561" actId="47"/>
        <pc:sldMkLst>
          <pc:docMk/>
          <pc:sldMk cId="33073228" sldId="285"/>
        </pc:sldMkLst>
        <pc:spChg chg="add mod">
          <ac:chgData name="K Naveed Bhatti" userId="b1136d08-f853-4b82-ae44-c937e20d02d8" providerId="ADAL" clId="{E5FA28FC-59DF-4981-B538-0DACC2CE100D}" dt="2023-01-09T12:08:38.242" v="103"/>
          <ac:spMkLst>
            <pc:docMk/>
            <pc:sldMk cId="33073228" sldId="285"/>
            <ac:spMk id="2" creationId="{FB0073F7-D90D-D0EF-408D-6BA6847FC908}"/>
          </ac:spMkLst>
        </pc:spChg>
        <pc:spChg chg="add mod">
          <ac:chgData name="K Naveed Bhatti" userId="b1136d08-f853-4b82-ae44-c937e20d02d8" providerId="ADAL" clId="{E5FA28FC-59DF-4981-B538-0DACC2CE100D}" dt="2023-01-09T12:08:38.242" v="103"/>
          <ac:spMkLst>
            <pc:docMk/>
            <pc:sldMk cId="33073228" sldId="285"/>
            <ac:spMk id="3" creationId="{4DF787F7-B4E7-3825-D2DC-120524DC21B1}"/>
          </ac:spMkLst>
        </pc:spChg>
        <pc:spChg chg="add mod">
          <ac:chgData name="K Naveed Bhatti" userId="b1136d08-f853-4b82-ae44-c937e20d02d8" providerId="ADAL" clId="{E5FA28FC-59DF-4981-B538-0DACC2CE100D}" dt="2023-01-09T12:08:38.242" v="103"/>
          <ac:spMkLst>
            <pc:docMk/>
            <pc:sldMk cId="33073228" sldId="285"/>
            <ac:spMk id="4" creationId="{C3045FBF-4BBD-C26E-559D-9B7C222CDC82}"/>
          </ac:spMkLst>
        </pc:spChg>
        <pc:spChg chg="del">
          <ac:chgData name="K Naveed Bhatti" userId="b1136d08-f853-4b82-ae44-c937e20d02d8" providerId="ADAL" clId="{E5FA28FC-59DF-4981-B538-0DACC2CE100D}" dt="2023-01-09T12:07:31.093" v="77" actId="478"/>
          <ac:spMkLst>
            <pc:docMk/>
            <pc:sldMk cId="33073228" sldId="285"/>
            <ac:spMk id="5" creationId="{A09F655E-5902-4D80-9950-BDAF30371E48}"/>
          </ac:spMkLst>
        </pc:spChg>
        <pc:spChg chg="add mod">
          <ac:chgData name="K Naveed Bhatti" userId="b1136d08-f853-4b82-ae44-c937e20d02d8" providerId="ADAL" clId="{E5FA28FC-59DF-4981-B538-0DACC2CE100D}" dt="2023-01-09T12:21:57.401" v="276"/>
          <ac:spMkLst>
            <pc:docMk/>
            <pc:sldMk cId="33073228" sldId="285"/>
            <ac:spMk id="8" creationId="{16237D47-4A22-4743-9BBC-AF53887D1725}"/>
          </ac:spMkLst>
        </pc:spChg>
        <pc:spChg chg="add del mod">
          <ac:chgData name="K Naveed Bhatti" userId="b1136d08-f853-4b82-ae44-c937e20d02d8" providerId="ADAL" clId="{E5FA28FC-59DF-4981-B538-0DACC2CE100D}" dt="2023-01-09T12:22:03.177" v="278" actId="478"/>
          <ac:spMkLst>
            <pc:docMk/>
            <pc:sldMk cId="33073228" sldId="285"/>
            <ac:spMk id="10" creationId="{2DF60E12-12C8-B0CF-B243-9EDF2154D3CB}"/>
          </ac:spMkLst>
        </pc:spChg>
        <pc:spChg chg="del mod">
          <ac:chgData name="K Naveed Bhatti" userId="b1136d08-f853-4b82-ae44-c937e20d02d8" providerId="ADAL" clId="{E5FA28FC-59DF-4981-B538-0DACC2CE100D}" dt="2023-01-09T12:22:01.435" v="277" actId="478"/>
          <ac:spMkLst>
            <pc:docMk/>
            <pc:sldMk cId="33073228" sldId="285"/>
            <ac:spMk id="11267" creationId="{00000000-0000-0000-0000-000000000000}"/>
          </ac:spMkLst>
        </pc:spChg>
        <pc:spChg chg="mod">
          <ac:chgData name="K Naveed Bhatti" userId="b1136d08-f853-4b82-ae44-c937e20d02d8" providerId="ADAL" clId="{E5FA28FC-59DF-4981-B538-0DACC2CE100D}" dt="2023-01-09T12:24:56.144" v="313" actId="1035"/>
          <ac:spMkLst>
            <pc:docMk/>
            <pc:sldMk cId="33073228" sldId="285"/>
            <ac:spMk id="11268" creationId="{00000000-0000-0000-0000-000000000000}"/>
          </ac:spMkLst>
        </pc:spChg>
        <pc:graphicFrameChg chg="mod">
          <ac:chgData name="K Naveed Bhatti" userId="b1136d08-f853-4b82-ae44-c937e20d02d8" providerId="ADAL" clId="{E5FA28FC-59DF-4981-B538-0DACC2CE100D}" dt="2023-01-09T12:24:56.144" v="313" actId="1035"/>
          <ac:graphicFrameMkLst>
            <pc:docMk/>
            <pc:sldMk cId="33073228" sldId="285"/>
            <ac:graphicFrameMk id="7" creationId="{00000000-0000-0000-0000-000000000000}"/>
          </ac:graphicFrameMkLst>
        </pc:graphicFrameChg>
      </pc:sldChg>
      <pc:sldChg chg="addSp delSp modSp add del mod">
        <pc:chgData name="K Naveed Bhatti" userId="b1136d08-f853-4b82-ae44-c937e20d02d8" providerId="ADAL" clId="{E5FA28FC-59DF-4981-B538-0DACC2CE100D}" dt="2023-01-09T13:00:07.161" v="561" actId="47"/>
        <pc:sldMkLst>
          <pc:docMk/>
          <pc:sldMk cId="2578337866" sldId="286"/>
        </pc:sldMkLst>
        <pc:spChg chg="add mod">
          <ac:chgData name="K Naveed Bhatti" userId="b1136d08-f853-4b82-ae44-c937e20d02d8" providerId="ADAL" clId="{E5FA28FC-59DF-4981-B538-0DACC2CE100D}" dt="2023-01-09T12:08:39.785" v="104"/>
          <ac:spMkLst>
            <pc:docMk/>
            <pc:sldMk cId="2578337866" sldId="286"/>
            <ac:spMk id="2" creationId="{AF69766A-5823-3B19-278A-C0BA4802D43E}"/>
          </ac:spMkLst>
        </pc:spChg>
        <pc:spChg chg="add mod">
          <ac:chgData name="K Naveed Bhatti" userId="b1136d08-f853-4b82-ae44-c937e20d02d8" providerId="ADAL" clId="{E5FA28FC-59DF-4981-B538-0DACC2CE100D}" dt="2023-01-09T12:08:39.785" v="104"/>
          <ac:spMkLst>
            <pc:docMk/>
            <pc:sldMk cId="2578337866" sldId="286"/>
            <ac:spMk id="3" creationId="{0F9E07FE-0911-34E7-2F4A-7668156FF74D}"/>
          </ac:spMkLst>
        </pc:spChg>
        <pc:spChg chg="add mod">
          <ac:chgData name="K Naveed Bhatti" userId="b1136d08-f853-4b82-ae44-c937e20d02d8" providerId="ADAL" clId="{E5FA28FC-59DF-4981-B538-0DACC2CE100D}" dt="2023-01-09T12:08:39.785" v="104"/>
          <ac:spMkLst>
            <pc:docMk/>
            <pc:sldMk cId="2578337866" sldId="286"/>
            <ac:spMk id="4" creationId="{51A25688-E550-762E-C90F-583F0D911A9A}"/>
          </ac:spMkLst>
        </pc:spChg>
        <pc:spChg chg="del">
          <ac:chgData name="K Naveed Bhatti" userId="b1136d08-f853-4b82-ae44-c937e20d02d8" providerId="ADAL" clId="{E5FA28FC-59DF-4981-B538-0DACC2CE100D}" dt="2023-01-09T12:07:33.092" v="78" actId="478"/>
          <ac:spMkLst>
            <pc:docMk/>
            <pc:sldMk cId="2578337866" sldId="286"/>
            <ac:spMk id="5" creationId="{A09F655E-5902-4D80-9950-BDAF30371E48}"/>
          </ac:spMkLst>
        </pc:spChg>
        <pc:spChg chg="add mod">
          <ac:chgData name="K Naveed Bhatti" userId="b1136d08-f853-4b82-ae44-c937e20d02d8" providerId="ADAL" clId="{E5FA28FC-59DF-4981-B538-0DACC2CE100D}" dt="2023-01-09T12:22:09.975" v="279"/>
          <ac:spMkLst>
            <pc:docMk/>
            <pc:sldMk cId="2578337866" sldId="286"/>
            <ac:spMk id="7" creationId="{E557F395-60B5-2FF3-5965-5230223800E0}"/>
          </ac:spMkLst>
        </pc:spChg>
        <pc:spChg chg="add del mod">
          <ac:chgData name="K Naveed Bhatti" userId="b1136d08-f853-4b82-ae44-c937e20d02d8" providerId="ADAL" clId="{E5FA28FC-59DF-4981-B538-0DACC2CE100D}" dt="2023-01-09T12:22:14.242" v="281" actId="478"/>
          <ac:spMkLst>
            <pc:docMk/>
            <pc:sldMk cId="2578337866" sldId="286"/>
            <ac:spMk id="9" creationId="{663B45EC-0364-A440-5441-205655D03275}"/>
          </ac:spMkLst>
        </pc:spChg>
        <pc:spChg chg="del mod">
          <ac:chgData name="K Naveed Bhatti" userId="b1136d08-f853-4b82-ae44-c937e20d02d8" providerId="ADAL" clId="{E5FA28FC-59DF-4981-B538-0DACC2CE100D}" dt="2023-01-09T12:22:12.028" v="280" actId="478"/>
          <ac:spMkLst>
            <pc:docMk/>
            <pc:sldMk cId="2578337866" sldId="286"/>
            <ac:spMk id="11267" creationId="{00000000-0000-0000-0000-000000000000}"/>
          </ac:spMkLst>
        </pc:spChg>
      </pc:sldChg>
      <pc:sldChg chg="addSp delSp modSp add del mod">
        <pc:chgData name="K Naveed Bhatti" userId="b1136d08-f853-4b82-ae44-c937e20d02d8" providerId="ADAL" clId="{E5FA28FC-59DF-4981-B538-0DACC2CE100D}" dt="2023-01-09T13:00:07.161" v="561" actId="47"/>
        <pc:sldMkLst>
          <pc:docMk/>
          <pc:sldMk cId="4203116358" sldId="287"/>
        </pc:sldMkLst>
        <pc:spChg chg="add mod">
          <ac:chgData name="K Naveed Bhatti" userId="b1136d08-f853-4b82-ae44-c937e20d02d8" providerId="ADAL" clId="{E5FA28FC-59DF-4981-B538-0DACC2CE100D}" dt="2023-01-09T12:08:40.909" v="105"/>
          <ac:spMkLst>
            <pc:docMk/>
            <pc:sldMk cId="4203116358" sldId="287"/>
            <ac:spMk id="2" creationId="{C404F32F-3042-1103-B2D9-49095720ACD4}"/>
          </ac:spMkLst>
        </pc:spChg>
        <pc:spChg chg="add mod">
          <ac:chgData name="K Naveed Bhatti" userId="b1136d08-f853-4b82-ae44-c937e20d02d8" providerId="ADAL" clId="{E5FA28FC-59DF-4981-B538-0DACC2CE100D}" dt="2023-01-09T12:08:40.909" v="105"/>
          <ac:spMkLst>
            <pc:docMk/>
            <pc:sldMk cId="4203116358" sldId="287"/>
            <ac:spMk id="3" creationId="{3D09B4F5-8410-C422-18C1-C3481D02FCF3}"/>
          </ac:spMkLst>
        </pc:spChg>
        <pc:spChg chg="add mod">
          <ac:chgData name="K Naveed Bhatti" userId="b1136d08-f853-4b82-ae44-c937e20d02d8" providerId="ADAL" clId="{E5FA28FC-59DF-4981-B538-0DACC2CE100D}" dt="2023-01-09T12:08:40.909" v="105"/>
          <ac:spMkLst>
            <pc:docMk/>
            <pc:sldMk cId="4203116358" sldId="287"/>
            <ac:spMk id="4" creationId="{92BEE349-995D-23EA-9A93-5D2F111349BC}"/>
          </ac:spMkLst>
        </pc:spChg>
        <pc:spChg chg="del">
          <ac:chgData name="K Naveed Bhatti" userId="b1136d08-f853-4b82-ae44-c937e20d02d8" providerId="ADAL" clId="{E5FA28FC-59DF-4981-B538-0DACC2CE100D}" dt="2023-01-09T12:07:35.509" v="79" actId="478"/>
          <ac:spMkLst>
            <pc:docMk/>
            <pc:sldMk cId="4203116358" sldId="287"/>
            <ac:spMk id="5" creationId="{A09F655E-5902-4D80-9950-BDAF30371E48}"/>
          </ac:spMkLst>
        </pc:spChg>
        <pc:spChg chg="add mod">
          <ac:chgData name="K Naveed Bhatti" userId="b1136d08-f853-4b82-ae44-c937e20d02d8" providerId="ADAL" clId="{E5FA28FC-59DF-4981-B538-0DACC2CE100D}" dt="2023-01-09T12:22:21.423" v="282"/>
          <ac:spMkLst>
            <pc:docMk/>
            <pc:sldMk cId="4203116358" sldId="287"/>
            <ac:spMk id="7" creationId="{9C88C8E3-9ACA-6861-1852-8BA611986BD8}"/>
          </ac:spMkLst>
        </pc:spChg>
        <pc:spChg chg="add del mod">
          <ac:chgData name="K Naveed Bhatti" userId="b1136d08-f853-4b82-ae44-c937e20d02d8" providerId="ADAL" clId="{E5FA28FC-59DF-4981-B538-0DACC2CE100D}" dt="2023-01-09T12:22:26.711" v="284" actId="478"/>
          <ac:spMkLst>
            <pc:docMk/>
            <pc:sldMk cId="4203116358" sldId="287"/>
            <ac:spMk id="9" creationId="{7F41E33A-D1F1-1A57-59D0-4837E9FC2F35}"/>
          </ac:spMkLst>
        </pc:spChg>
        <pc:spChg chg="del mod">
          <ac:chgData name="K Naveed Bhatti" userId="b1136d08-f853-4b82-ae44-c937e20d02d8" providerId="ADAL" clId="{E5FA28FC-59DF-4981-B538-0DACC2CE100D}" dt="2023-01-09T12:22:23.688" v="283" actId="478"/>
          <ac:spMkLst>
            <pc:docMk/>
            <pc:sldMk cId="4203116358" sldId="287"/>
            <ac:spMk id="11267" creationId="{00000000-0000-0000-0000-000000000000}"/>
          </ac:spMkLst>
        </pc:spChg>
        <pc:spChg chg="mod">
          <ac:chgData name="K Naveed Bhatti" userId="b1136d08-f853-4b82-ae44-c937e20d02d8" providerId="ADAL" clId="{E5FA28FC-59DF-4981-B538-0DACC2CE100D}" dt="2023-01-09T12:25:08.036" v="333" actId="1036"/>
          <ac:spMkLst>
            <pc:docMk/>
            <pc:sldMk cId="4203116358" sldId="287"/>
            <ac:spMk id="11268" creationId="{00000000-0000-0000-0000-000000000000}"/>
          </ac:spMkLst>
        </pc:spChg>
      </pc:sldChg>
      <pc:sldChg chg="addSp delSp modSp add del mod">
        <pc:chgData name="K Naveed Bhatti" userId="b1136d08-f853-4b82-ae44-c937e20d02d8" providerId="ADAL" clId="{E5FA28FC-59DF-4981-B538-0DACC2CE100D}" dt="2023-01-09T13:00:07.161" v="561" actId="47"/>
        <pc:sldMkLst>
          <pc:docMk/>
          <pc:sldMk cId="3726349215" sldId="288"/>
        </pc:sldMkLst>
        <pc:spChg chg="add mod">
          <ac:chgData name="K Naveed Bhatti" userId="b1136d08-f853-4b82-ae44-c937e20d02d8" providerId="ADAL" clId="{E5FA28FC-59DF-4981-B538-0DACC2CE100D}" dt="2023-01-09T12:08:41.892" v="106"/>
          <ac:spMkLst>
            <pc:docMk/>
            <pc:sldMk cId="3726349215" sldId="288"/>
            <ac:spMk id="2" creationId="{1942A719-4B37-322C-F065-F5797C692ED1}"/>
          </ac:spMkLst>
        </pc:spChg>
        <pc:spChg chg="add mod">
          <ac:chgData name="K Naveed Bhatti" userId="b1136d08-f853-4b82-ae44-c937e20d02d8" providerId="ADAL" clId="{E5FA28FC-59DF-4981-B538-0DACC2CE100D}" dt="2023-01-09T12:08:41.892" v="106"/>
          <ac:spMkLst>
            <pc:docMk/>
            <pc:sldMk cId="3726349215" sldId="288"/>
            <ac:spMk id="3" creationId="{1D5ABDF8-1110-C5FE-180B-20AD01130720}"/>
          </ac:spMkLst>
        </pc:spChg>
        <pc:spChg chg="add mod">
          <ac:chgData name="K Naveed Bhatti" userId="b1136d08-f853-4b82-ae44-c937e20d02d8" providerId="ADAL" clId="{E5FA28FC-59DF-4981-B538-0DACC2CE100D}" dt="2023-01-09T12:08:41.892" v="106"/>
          <ac:spMkLst>
            <pc:docMk/>
            <pc:sldMk cId="3726349215" sldId="288"/>
            <ac:spMk id="4" creationId="{51D10CCD-33AA-FA92-B3CB-D0ED484DA792}"/>
          </ac:spMkLst>
        </pc:spChg>
        <pc:spChg chg="del">
          <ac:chgData name="K Naveed Bhatti" userId="b1136d08-f853-4b82-ae44-c937e20d02d8" providerId="ADAL" clId="{E5FA28FC-59DF-4981-B538-0DACC2CE100D}" dt="2023-01-09T12:07:37.386" v="80" actId="478"/>
          <ac:spMkLst>
            <pc:docMk/>
            <pc:sldMk cId="3726349215" sldId="288"/>
            <ac:spMk id="5" creationId="{A09F655E-5902-4D80-9950-BDAF30371E48}"/>
          </ac:spMkLst>
        </pc:spChg>
        <pc:spChg chg="add mod">
          <ac:chgData name="K Naveed Bhatti" userId="b1136d08-f853-4b82-ae44-c937e20d02d8" providerId="ADAL" clId="{E5FA28FC-59DF-4981-B538-0DACC2CE100D}" dt="2023-01-09T12:22:36.137" v="285"/>
          <ac:spMkLst>
            <pc:docMk/>
            <pc:sldMk cId="3726349215" sldId="288"/>
            <ac:spMk id="8" creationId="{E06625A7-92A5-8C66-B501-ED997E7A12A2}"/>
          </ac:spMkLst>
        </pc:spChg>
        <pc:spChg chg="add del mod">
          <ac:chgData name="K Naveed Bhatti" userId="b1136d08-f853-4b82-ae44-c937e20d02d8" providerId="ADAL" clId="{E5FA28FC-59DF-4981-B538-0DACC2CE100D}" dt="2023-01-09T12:22:40.197" v="287" actId="478"/>
          <ac:spMkLst>
            <pc:docMk/>
            <pc:sldMk cId="3726349215" sldId="288"/>
            <ac:spMk id="10" creationId="{985F9ECD-42AD-E319-F476-F10717F5D7D6}"/>
          </ac:spMkLst>
        </pc:spChg>
        <pc:spChg chg="del mod">
          <ac:chgData name="K Naveed Bhatti" userId="b1136d08-f853-4b82-ae44-c937e20d02d8" providerId="ADAL" clId="{E5FA28FC-59DF-4981-B538-0DACC2CE100D}" dt="2023-01-09T12:22:38.158" v="286" actId="478"/>
          <ac:spMkLst>
            <pc:docMk/>
            <pc:sldMk cId="3726349215" sldId="288"/>
            <ac:spMk id="11267" creationId="{00000000-0000-0000-0000-000000000000}"/>
          </ac:spMkLst>
        </pc:spChg>
        <pc:spChg chg="mod">
          <ac:chgData name="K Naveed Bhatti" userId="b1136d08-f853-4b82-ae44-c937e20d02d8" providerId="ADAL" clId="{E5FA28FC-59DF-4981-B538-0DACC2CE100D}" dt="2023-01-09T12:25:16.452" v="342" actId="1036"/>
          <ac:spMkLst>
            <pc:docMk/>
            <pc:sldMk cId="3726349215" sldId="288"/>
            <ac:spMk id="11268" creationId="{00000000-0000-0000-0000-000000000000}"/>
          </ac:spMkLst>
        </pc:spChg>
        <pc:graphicFrameChg chg="mod">
          <ac:chgData name="K Naveed Bhatti" userId="b1136d08-f853-4b82-ae44-c937e20d02d8" providerId="ADAL" clId="{E5FA28FC-59DF-4981-B538-0DACC2CE100D}" dt="2023-01-09T12:25:26.004" v="354" actId="1036"/>
          <ac:graphicFrameMkLst>
            <pc:docMk/>
            <pc:sldMk cId="3726349215" sldId="288"/>
            <ac:graphicFrameMk id="7" creationId="{00000000-0000-0000-0000-000000000000}"/>
          </ac:graphicFrameMkLst>
        </pc:graphicFrameChg>
      </pc:sldChg>
      <pc:sldChg chg="addSp delSp modSp add del mod">
        <pc:chgData name="K Naveed Bhatti" userId="b1136d08-f853-4b82-ae44-c937e20d02d8" providerId="ADAL" clId="{E5FA28FC-59DF-4981-B538-0DACC2CE100D}" dt="2023-01-09T13:00:07.161" v="561" actId="47"/>
        <pc:sldMkLst>
          <pc:docMk/>
          <pc:sldMk cId="1924966078" sldId="289"/>
        </pc:sldMkLst>
        <pc:spChg chg="add mod">
          <ac:chgData name="K Naveed Bhatti" userId="b1136d08-f853-4b82-ae44-c937e20d02d8" providerId="ADAL" clId="{E5FA28FC-59DF-4981-B538-0DACC2CE100D}" dt="2023-01-09T12:08:43.193" v="107"/>
          <ac:spMkLst>
            <pc:docMk/>
            <pc:sldMk cId="1924966078" sldId="289"/>
            <ac:spMk id="2" creationId="{5D4A4ED5-E3FE-8581-9658-F899A5CA845F}"/>
          </ac:spMkLst>
        </pc:spChg>
        <pc:spChg chg="add mod">
          <ac:chgData name="K Naveed Bhatti" userId="b1136d08-f853-4b82-ae44-c937e20d02d8" providerId="ADAL" clId="{E5FA28FC-59DF-4981-B538-0DACC2CE100D}" dt="2023-01-09T12:08:43.193" v="107"/>
          <ac:spMkLst>
            <pc:docMk/>
            <pc:sldMk cId="1924966078" sldId="289"/>
            <ac:spMk id="3" creationId="{5DF88D58-F59D-BD44-5917-F6B3BEFD6E9C}"/>
          </ac:spMkLst>
        </pc:spChg>
        <pc:spChg chg="add mod">
          <ac:chgData name="K Naveed Bhatti" userId="b1136d08-f853-4b82-ae44-c937e20d02d8" providerId="ADAL" clId="{E5FA28FC-59DF-4981-B538-0DACC2CE100D}" dt="2023-01-09T12:08:43.193" v="107"/>
          <ac:spMkLst>
            <pc:docMk/>
            <pc:sldMk cId="1924966078" sldId="289"/>
            <ac:spMk id="4" creationId="{91D11AA6-E38D-64E2-750C-3259E0B85244}"/>
          </ac:spMkLst>
        </pc:spChg>
        <pc:spChg chg="del">
          <ac:chgData name="K Naveed Bhatti" userId="b1136d08-f853-4b82-ae44-c937e20d02d8" providerId="ADAL" clId="{E5FA28FC-59DF-4981-B538-0DACC2CE100D}" dt="2023-01-09T12:07:39.238" v="81" actId="478"/>
          <ac:spMkLst>
            <pc:docMk/>
            <pc:sldMk cId="1924966078" sldId="289"/>
            <ac:spMk id="5" creationId="{A09F655E-5902-4D80-9950-BDAF30371E48}"/>
          </ac:spMkLst>
        </pc:spChg>
        <pc:spChg chg="add mod">
          <ac:chgData name="K Naveed Bhatti" userId="b1136d08-f853-4b82-ae44-c937e20d02d8" providerId="ADAL" clId="{E5FA28FC-59DF-4981-B538-0DACC2CE100D}" dt="2023-01-09T12:22:48.066" v="288"/>
          <ac:spMkLst>
            <pc:docMk/>
            <pc:sldMk cId="1924966078" sldId="289"/>
            <ac:spMk id="7" creationId="{72587FDB-210A-FAFC-CEDC-577A0CFA16AA}"/>
          </ac:spMkLst>
        </pc:spChg>
        <pc:spChg chg="add del mod">
          <ac:chgData name="K Naveed Bhatti" userId="b1136d08-f853-4b82-ae44-c937e20d02d8" providerId="ADAL" clId="{E5FA28FC-59DF-4981-B538-0DACC2CE100D}" dt="2023-01-09T12:22:52.434" v="290" actId="478"/>
          <ac:spMkLst>
            <pc:docMk/>
            <pc:sldMk cId="1924966078" sldId="289"/>
            <ac:spMk id="9" creationId="{D5E3D665-E354-24BD-80F5-0CCD0828DE5A}"/>
          </ac:spMkLst>
        </pc:spChg>
        <pc:spChg chg="del mod">
          <ac:chgData name="K Naveed Bhatti" userId="b1136d08-f853-4b82-ae44-c937e20d02d8" providerId="ADAL" clId="{E5FA28FC-59DF-4981-B538-0DACC2CE100D}" dt="2023-01-09T12:22:51.249" v="289" actId="478"/>
          <ac:spMkLst>
            <pc:docMk/>
            <pc:sldMk cId="1924966078" sldId="289"/>
            <ac:spMk id="11267" creationId="{00000000-0000-0000-0000-000000000000}"/>
          </ac:spMkLst>
        </pc:spChg>
        <pc:spChg chg="mod">
          <ac:chgData name="K Naveed Bhatti" userId="b1136d08-f853-4b82-ae44-c937e20d02d8" providerId="ADAL" clId="{E5FA28FC-59DF-4981-B538-0DACC2CE100D}" dt="2023-01-09T12:23:27.057" v="293" actId="1076"/>
          <ac:spMkLst>
            <pc:docMk/>
            <pc:sldMk cId="1924966078" sldId="289"/>
            <ac:spMk id="11268" creationId="{00000000-0000-0000-0000-000000000000}"/>
          </ac:spMkLst>
        </pc:spChg>
      </pc:sldChg>
      <pc:sldChg chg="addSp delSp modSp add mod">
        <pc:chgData name="K Naveed Bhatti" userId="b1136d08-f853-4b82-ae44-c937e20d02d8" providerId="ADAL" clId="{E5FA28FC-59DF-4981-B538-0DACC2CE100D}" dt="2023-01-09T13:07:22.589" v="733" actId="1036"/>
        <pc:sldMkLst>
          <pc:docMk/>
          <pc:sldMk cId="4094982646" sldId="356"/>
        </pc:sldMkLst>
        <pc:spChg chg="add del mod">
          <ac:chgData name="K Naveed Bhatti" userId="b1136d08-f853-4b82-ae44-c937e20d02d8" providerId="ADAL" clId="{E5FA28FC-59DF-4981-B538-0DACC2CE100D}" dt="2023-01-09T13:01:47.994" v="606" actId="478"/>
          <ac:spMkLst>
            <pc:docMk/>
            <pc:sldMk cId="4094982646" sldId="356"/>
            <ac:spMk id="4" creationId="{C0CF88E9-318E-F0AB-EBEA-2E642458AB17}"/>
          </ac:spMkLst>
        </pc:spChg>
        <pc:spChg chg="del">
          <ac:chgData name="K Naveed Bhatti" userId="b1136d08-f853-4b82-ae44-c937e20d02d8" providerId="ADAL" clId="{E5FA28FC-59DF-4981-B538-0DACC2CE100D}" dt="2023-01-09T13:01:43.656" v="605" actId="478"/>
          <ac:spMkLst>
            <pc:docMk/>
            <pc:sldMk cId="4094982646" sldId="356"/>
            <ac:spMk id="6" creationId="{A86115D5-FC5C-4542-BA15-401D410B6C24}"/>
          </ac:spMkLst>
        </pc:spChg>
        <pc:spChg chg="add mod">
          <ac:chgData name="K Naveed Bhatti" userId="b1136d08-f853-4b82-ae44-c937e20d02d8" providerId="ADAL" clId="{E5FA28FC-59DF-4981-B538-0DACC2CE100D}" dt="2023-01-09T13:07:22.589" v="733" actId="1036"/>
          <ac:spMkLst>
            <pc:docMk/>
            <pc:sldMk cId="4094982646" sldId="356"/>
            <ac:spMk id="7" creationId="{B6EE9AA6-8C32-817C-0466-FE651E86D4CE}"/>
          </ac:spMkLst>
        </pc:spChg>
        <pc:spChg chg="add mod">
          <ac:chgData name="K Naveed Bhatti" userId="b1136d08-f853-4b82-ae44-c937e20d02d8" providerId="ADAL" clId="{E5FA28FC-59DF-4981-B538-0DACC2CE100D}" dt="2023-01-09T13:07:15.612" v="728" actId="1035"/>
          <ac:spMkLst>
            <pc:docMk/>
            <pc:sldMk cId="4094982646" sldId="356"/>
            <ac:spMk id="8" creationId="{AED46646-3824-DF97-EFF2-36EEFC751F36}"/>
          </ac:spMkLst>
        </pc:spChg>
        <pc:spChg chg="del">
          <ac:chgData name="K Naveed Bhatti" userId="b1136d08-f853-4b82-ae44-c937e20d02d8" providerId="ADAL" clId="{E5FA28FC-59DF-4981-B538-0DACC2CE100D}" dt="2023-01-09T13:01:49.724" v="607" actId="478"/>
          <ac:spMkLst>
            <pc:docMk/>
            <pc:sldMk cId="4094982646" sldId="356"/>
            <ac:spMk id="9" creationId="{384B53B5-79F6-4666-880E-C2919A46DE20}"/>
          </ac:spMkLst>
        </pc:spChg>
      </pc:sldChg>
      <pc:sldChg chg="addSp delSp modSp add mod">
        <pc:chgData name="K Naveed Bhatti" userId="b1136d08-f853-4b82-ae44-c937e20d02d8" providerId="ADAL" clId="{E5FA28FC-59DF-4981-B538-0DACC2CE100D}" dt="2023-01-09T13:07:34.165" v="736" actId="1035"/>
        <pc:sldMkLst>
          <pc:docMk/>
          <pc:sldMk cId="1983975837" sldId="357"/>
        </pc:sldMkLst>
        <pc:spChg chg="add del mod">
          <ac:chgData name="K Naveed Bhatti" userId="b1136d08-f853-4b82-ae44-c937e20d02d8" providerId="ADAL" clId="{E5FA28FC-59DF-4981-B538-0DACC2CE100D}" dt="2023-01-09T13:01:57.239" v="610" actId="478"/>
          <ac:spMkLst>
            <pc:docMk/>
            <pc:sldMk cId="1983975837" sldId="357"/>
            <ac:spMk id="4" creationId="{86D95F62-AEE0-3395-6191-7005BFC8980C}"/>
          </ac:spMkLst>
        </pc:spChg>
        <pc:spChg chg="del">
          <ac:chgData name="K Naveed Bhatti" userId="b1136d08-f853-4b82-ae44-c937e20d02d8" providerId="ADAL" clId="{E5FA28FC-59DF-4981-B538-0DACC2CE100D}" dt="2023-01-09T13:01:56.041" v="609" actId="478"/>
          <ac:spMkLst>
            <pc:docMk/>
            <pc:sldMk cId="1983975837" sldId="357"/>
            <ac:spMk id="6" creationId="{A86115D5-FC5C-4542-BA15-401D410B6C24}"/>
          </ac:spMkLst>
        </pc:spChg>
        <pc:spChg chg="add mod">
          <ac:chgData name="K Naveed Bhatti" userId="b1136d08-f853-4b82-ae44-c937e20d02d8" providerId="ADAL" clId="{E5FA28FC-59DF-4981-B538-0DACC2CE100D}" dt="2023-01-09T13:07:34.165" v="736" actId="1035"/>
          <ac:spMkLst>
            <pc:docMk/>
            <pc:sldMk cId="1983975837" sldId="357"/>
            <ac:spMk id="7" creationId="{24A77738-09BF-8D2A-EBA3-72198E6529F4}"/>
          </ac:spMkLst>
        </pc:spChg>
        <pc:spChg chg="add mod">
          <ac:chgData name="K Naveed Bhatti" userId="b1136d08-f853-4b82-ae44-c937e20d02d8" providerId="ADAL" clId="{E5FA28FC-59DF-4981-B538-0DACC2CE100D}" dt="2023-01-09T13:07:34.165" v="736" actId="1035"/>
          <ac:spMkLst>
            <pc:docMk/>
            <pc:sldMk cId="1983975837" sldId="357"/>
            <ac:spMk id="8" creationId="{C1755DDE-6DB8-923E-C568-2A0DBA998671}"/>
          </ac:spMkLst>
        </pc:spChg>
        <pc:spChg chg="del">
          <ac:chgData name="K Naveed Bhatti" userId="b1136d08-f853-4b82-ae44-c937e20d02d8" providerId="ADAL" clId="{E5FA28FC-59DF-4981-B538-0DACC2CE100D}" dt="2023-01-09T13:02:00.095" v="611" actId="478"/>
          <ac:spMkLst>
            <pc:docMk/>
            <pc:sldMk cId="1983975837" sldId="357"/>
            <ac:spMk id="9" creationId="{384B53B5-79F6-4666-880E-C2919A46DE20}"/>
          </ac:spMkLst>
        </pc:spChg>
      </pc:sldChg>
      <pc:sldChg chg="addSp delSp modSp add mod">
        <pc:chgData name="K Naveed Bhatti" userId="b1136d08-f853-4b82-ae44-c937e20d02d8" providerId="ADAL" clId="{E5FA28FC-59DF-4981-B538-0DACC2CE100D}" dt="2023-01-09T13:07:35.887" v="737"/>
        <pc:sldMkLst>
          <pc:docMk/>
          <pc:sldMk cId="4060793110" sldId="358"/>
        </pc:sldMkLst>
        <pc:spChg chg="add del mod">
          <ac:chgData name="K Naveed Bhatti" userId="b1136d08-f853-4b82-ae44-c937e20d02d8" providerId="ADAL" clId="{E5FA28FC-59DF-4981-B538-0DACC2CE100D}" dt="2023-01-09T13:02:05.726" v="613" actId="478"/>
          <ac:spMkLst>
            <pc:docMk/>
            <pc:sldMk cId="4060793110" sldId="358"/>
            <ac:spMk id="3" creationId="{9AB15187-78C6-2A27-30E5-3223D1DBA3D7}"/>
          </ac:spMkLst>
        </pc:spChg>
        <pc:spChg chg="add mod">
          <ac:chgData name="K Naveed Bhatti" userId="b1136d08-f853-4b82-ae44-c937e20d02d8" providerId="ADAL" clId="{E5FA28FC-59DF-4981-B538-0DACC2CE100D}" dt="2023-01-09T13:07:35.887" v="737"/>
          <ac:spMkLst>
            <pc:docMk/>
            <pc:sldMk cId="4060793110" sldId="358"/>
            <ac:spMk id="4" creationId="{D830544B-ADC1-8BAC-38BF-CF701A4E2725}"/>
          </ac:spMkLst>
        </pc:spChg>
        <pc:spChg chg="del">
          <ac:chgData name="K Naveed Bhatti" userId="b1136d08-f853-4b82-ae44-c937e20d02d8" providerId="ADAL" clId="{E5FA28FC-59DF-4981-B538-0DACC2CE100D}" dt="2023-01-09T13:02:03.184" v="612" actId="478"/>
          <ac:spMkLst>
            <pc:docMk/>
            <pc:sldMk cId="4060793110" sldId="358"/>
            <ac:spMk id="6" creationId="{A86115D5-FC5C-4542-BA15-401D410B6C24}"/>
          </ac:spMkLst>
        </pc:spChg>
        <pc:spChg chg="add mod">
          <ac:chgData name="K Naveed Bhatti" userId="b1136d08-f853-4b82-ae44-c937e20d02d8" providerId="ADAL" clId="{E5FA28FC-59DF-4981-B538-0DACC2CE100D}" dt="2023-01-09T13:07:35.887" v="737"/>
          <ac:spMkLst>
            <pc:docMk/>
            <pc:sldMk cId="4060793110" sldId="358"/>
            <ac:spMk id="7" creationId="{16984D63-E9DE-16BA-FAA6-586F74E5C22E}"/>
          </ac:spMkLst>
        </pc:spChg>
      </pc:sldChg>
      <pc:sldChg chg="addSp delSp modSp add mod">
        <pc:chgData name="K Naveed Bhatti" userId="b1136d08-f853-4b82-ae44-c937e20d02d8" providerId="ADAL" clId="{E5FA28FC-59DF-4981-B538-0DACC2CE100D}" dt="2023-01-09T13:07:39.124" v="738"/>
        <pc:sldMkLst>
          <pc:docMk/>
          <pc:sldMk cId="2870099232" sldId="359"/>
        </pc:sldMkLst>
        <pc:spChg chg="del">
          <ac:chgData name="K Naveed Bhatti" userId="b1136d08-f853-4b82-ae44-c937e20d02d8" providerId="ADAL" clId="{E5FA28FC-59DF-4981-B538-0DACC2CE100D}" dt="2023-01-09T13:02:09.463" v="614" actId="478"/>
          <ac:spMkLst>
            <pc:docMk/>
            <pc:sldMk cId="2870099232" sldId="359"/>
            <ac:spMk id="6" creationId="{A86115D5-FC5C-4542-BA15-401D410B6C24}"/>
          </ac:spMkLst>
        </pc:spChg>
        <pc:spChg chg="add del mod">
          <ac:chgData name="K Naveed Bhatti" userId="b1136d08-f853-4b82-ae44-c937e20d02d8" providerId="ADAL" clId="{E5FA28FC-59DF-4981-B538-0DACC2CE100D}" dt="2023-01-09T13:02:11.743" v="615" actId="478"/>
          <ac:spMkLst>
            <pc:docMk/>
            <pc:sldMk cId="2870099232" sldId="359"/>
            <ac:spMk id="7" creationId="{53B918BB-7DE1-43CF-EA31-40D5B9B80EA9}"/>
          </ac:spMkLst>
        </pc:spChg>
        <pc:spChg chg="add mod">
          <ac:chgData name="K Naveed Bhatti" userId="b1136d08-f853-4b82-ae44-c937e20d02d8" providerId="ADAL" clId="{E5FA28FC-59DF-4981-B538-0DACC2CE100D}" dt="2023-01-09T13:07:39.124" v="738"/>
          <ac:spMkLst>
            <pc:docMk/>
            <pc:sldMk cId="2870099232" sldId="359"/>
            <ac:spMk id="8" creationId="{7238786D-E026-EC1A-E3B7-17AD5C6A3270}"/>
          </ac:spMkLst>
        </pc:spChg>
        <pc:spChg chg="del">
          <ac:chgData name="K Naveed Bhatti" userId="b1136d08-f853-4b82-ae44-c937e20d02d8" providerId="ADAL" clId="{E5FA28FC-59DF-4981-B538-0DACC2CE100D}" dt="2023-01-09T13:02:13.294" v="616" actId="478"/>
          <ac:spMkLst>
            <pc:docMk/>
            <pc:sldMk cId="2870099232" sldId="359"/>
            <ac:spMk id="9" creationId="{384B53B5-79F6-4666-880E-C2919A46DE20}"/>
          </ac:spMkLst>
        </pc:spChg>
        <pc:spChg chg="add mod">
          <ac:chgData name="K Naveed Bhatti" userId="b1136d08-f853-4b82-ae44-c937e20d02d8" providerId="ADAL" clId="{E5FA28FC-59DF-4981-B538-0DACC2CE100D}" dt="2023-01-09T13:07:39.124" v="738"/>
          <ac:spMkLst>
            <pc:docMk/>
            <pc:sldMk cId="2870099232" sldId="359"/>
            <ac:spMk id="10" creationId="{681BBD3A-2FBB-DE8D-477D-03806858B3C7}"/>
          </ac:spMkLst>
        </pc:spChg>
      </pc:sldChg>
      <pc:sldChg chg="addSp delSp modSp add mod">
        <pc:chgData name="K Naveed Bhatti" userId="b1136d08-f853-4b82-ae44-c937e20d02d8" providerId="ADAL" clId="{E5FA28FC-59DF-4981-B538-0DACC2CE100D}" dt="2023-01-09T13:07:41.534" v="739"/>
        <pc:sldMkLst>
          <pc:docMk/>
          <pc:sldMk cId="1901924950" sldId="360"/>
        </pc:sldMkLst>
        <pc:spChg chg="add del mod">
          <ac:chgData name="K Naveed Bhatti" userId="b1136d08-f853-4b82-ae44-c937e20d02d8" providerId="ADAL" clId="{E5FA28FC-59DF-4981-B538-0DACC2CE100D}" dt="2023-01-09T13:02:18.455" v="618" actId="478"/>
          <ac:spMkLst>
            <pc:docMk/>
            <pc:sldMk cId="1901924950" sldId="360"/>
            <ac:spMk id="4" creationId="{39082B4D-7DE1-DAC3-5FE1-13863D999AE9}"/>
          </ac:spMkLst>
        </pc:spChg>
        <pc:spChg chg="del">
          <ac:chgData name="K Naveed Bhatti" userId="b1136d08-f853-4b82-ae44-c937e20d02d8" providerId="ADAL" clId="{E5FA28FC-59DF-4981-B538-0DACC2CE100D}" dt="2023-01-09T13:02:17.024" v="617" actId="478"/>
          <ac:spMkLst>
            <pc:docMk/>
            <pc:sldMk cId="1901924950" sldId="360"/>
            <ac:spMk id="6" creationId="{A86115D5-FC5C-4542-BA15-401D410B6C24}"/>
          </ac:spMkLst>
        </pc:spChg>
        <pc:spChg chg="add mod">
          <ac:chgData name="K Naveed Bhatti" userId="b1136d08-f853-4b82-ae44-c937e20d02d8" providerId="ADAL" clId="{E5FA28FC-59DF-4981-B538-0DACC2CE100D}" dt="2023-01-09T13:07:41.534" v="739"/>
          <ac:spMkLst>
            <pc:docMk/>
            <pc:sldMk cId="1901924950" sldId="360"/>
            <ac:spMk id="7" creationId="{A5142684-6275-ED97-A575-BAACEFEDFC94}"/>
          </ac:spMkLst>
        </pc:spChg>
        <pc:spChg chg="add mod">
          <ac:chgData name="K Naveed Bhatti" userId="b1136d08-f853-4b82-ae44-c937e20d02d8" providerId="ADAL" clId="{E5FA28FC-59DF-4981-B538-0DACC2CE100D}" dt="2023-01-09T13:07:41.534" v="739"/>
          <ac:spMkLst>
            <pc:docMk/>
            <pc:sldMk cId="1901924950" sldId="360"/>
            <ac:spMk id="8" creationId="{E7468A59-E6CD-3283-550A-43577FCE793B}"/>
          </ac:spMkLst>
        </pc:spChg>
        <pc:spChg chg="del">
          <ac:chgData name="K Naveed Bhatti" userId="b1136d08-f853-4b82-ae44-c937e20d02d8" providerId="ADAL" clId="{E5FA28FC-59DF-4981-B538-0DACC2CE100D}" dt="2023-01-09T13:02:20.042" v="619" actId="478"/>
          <ac:spMkLst>
            <pc:docMk/>
            <pc:sldMk cId="1901924950" sldId="360"/>
            <ac:spMk id="9" creationId="{384B53B5-79F6-4666-880E-C2919A46DE20}"/>
          </ac:spMkLst>
        </pc:spChg>
      </pc:sldChg>
      <pc:sldChg chg="addSp delSp modSp add mod">
        <pc:chgData name="K Naveed Bhatti" userId="b1136d08-f853-4b82-ae44-c937e20d02d8" providerId="ADAL" clId="{E5FA28FC-59DF-4981-B538-0DACC2CE100D}" dt="2023-01-09T13:07:42.580" v="740"/>
        <pc:sldMkLst>
          <pc:docMk/>
          <pc:sldMk cId="1131407643" sldId="361"/>
        </pc:sldMkLst>
        <pc:spChg chg="add del mod">
          <ac:chgData name="K Naveed Bhatti" userId="b1136d08-f853-4b82-ae44-c937e20d02d8" providerId="ADAL" clId="{E5FA28FC-59DF-4981-B538-0DACC2CE100D}" dt="2023-01-09T13:02:25.155" v="621" actId="478"/>
          <ac:spMkLst>
            <pc:docMk/>
            <pc:sldMk cId="1131407643" sldId="361"/>
            <ac:spMk id="4" creationId="{F86145EF-BA32-6978-241B-B28ADC6A9057}"/>
          </ac:spMkLst>
        </pc:spChg>
        <pc:spChg chg="del">
          <ac:chgData name="K Naveed Bhatti" userId="b1136d08-f853-4b82-ae44-c937e20d02d8" providerId="ADAL" clId="{E5FA28FC-59DF-4981-B538-0DACC2CE100D}" dt="2023-01-09T13:02:23.155" v="620" actId="478"/>
          <ac:spMkLst>
            <pc:docMk/>
            <pc:sldMk cId="1131407643" sldId="361"/>
            <ac:spMk id="6" creationId="{A86115D5-FC5C-4542-BA15-401D410B6C24}"/>
          </ac:spMkLst>
        </pc:spChg>
        <pc:spChg chg="add mod">
          <ac:chgData name="K Naveed Bhatti" userId="b1136d08-f853-4b82-ae44-c937e20d02d8" providerId="ADAL" clId="{E5FA28FC-59DF-4981-B538-0DACC2CE100D}" dt="2023-01-09T13:07:42.580" v="740"/>
          <ac:spMkLst>
            <pc:docMk/>
            <pc:sldMk cId="1131407643" sldId="361"/>
            <ac:spMk id="7" creationId="{0312956A-71F9-AE39-7E10-C8BCAE5D073E}"/>
          </ac:spMkLst>
        </pc:spChg>
        <pc:spChg chg="add mod">
          <ac:chgData name="K Naveed Bhatti" userId="b1136d08-f853-4b82-ae44-c937e20d02d8" providerId="ADAL" clId="{E5FA28FC-59DF-4981-B538-0DACC2CE100D}" dt="2023-01-09T13:07:42.580" v="740"/>
          <ac:spMkLst>
            <pc:docMk/>
            <pc:sldMk cId="1131407643" sldId="361"/>
            <ac:spMk id="8" creationId="{FA1DEB35-9AC6-BCFC-A4C1-3B4D600F62B7}"/>
          </ac:spMkLst>
        </pc:spChg>
        <pc:spChg chg="del">
          <ac:chgData name="K Naveed Bhatti" userId="b1136d08-f853-4b82-ae44-c937e20d02d8" providerId="ADAL" clId="{E5FA28FC-59DF-4981-B538-0DACC2CE100D}" dt="2023-01-09T13:02:28.626" v="622" actId="478"/>
          <ac:spMkLst>
            <pc:docMk/>
            <pc:sldMk cId="1131407643" sldId="361"/>
            <ac:spMk id="9" creationId="{384B53B5-79F6-4666-880E-C2919A46DE20}"/>
          </ac:spMkLst>
        </pc:spChg>
      </pc:sldChg>
      <pc:sldChg chg="addSp delSp modSp add mod">
        <pc:chgData name="K Naveed Bhatti" userId="b1136d08-f853-4b82-ae44-c937e20d02d8" providerId="ADAL" clId="{E5FA28FC-59DF-4981-B538-0DACC2CE100D}" dt="2023-01-09T13:07:44.310" v="741"/>
        <pc:sldMkLst>
          <pc:docMk/>
          <pc:sldMk cId="2564910254" sldId="362"/>
        </pc:sldMkLst>
        <pc:spChg chg="add del mod">
          <ac:chgData name="K Naveed Bhatti" userId="b1136d08-f853-4b82-ae44-c937e20d02d8" providerId="ADAL" clId="{E5FA28FC-59DF-4981-B538-0DACC2CE100D}" dt="2023-01-09T13:02:32.874" v="624" actId="478"/>
          <ac:spMkLst>
            <pc:docMk/>
            <pc:sldMk cId="2564910254" sldId="362"/>
            <ac:spMk id="3" creationId="{2F03178C-2450-D184-7CD6-63672CE8E6BE}"/>
          </ac:spMkLst>
        </pc:spChg>
        <pc:spChg chg="add mod">
          <ac:chgData name="K Naveed Bhatti" userId="b1136d08-f853-4b82-ae44-c937e20d02d8" providerId="ADAL" clId="{E5FA28FC-59DF-4981-B538-0DACC2CE100D}" dt="2023-01-09T13:07:44.310" v="741"/>
          <ac:spMkLst>
            <pc:docMk/>
            <pc:sldMk cId="2564910254" sldId="362"/>
            <ac:spMk id="4" creationId="{3B953649-7523-350F-7B42-09D847512FB1}"/>
          </ac:spMkLst>
        </pc:spChg>
        <pc:spChg chg="del">
          <ac:chgData name="K Naveed Bhatti" userId="b1136d08-f853-4b82-ae44-c937e20d02d8" providerId="ADAL" clId="{E5FA28FC-59DF-4981-B538-0DACC2CE100D}" dt="2023-01-09T13:02:31.510" v="623" actId="478"/>
          <ac:spMkLst>
            <pc:docMk/>
            <pc:sldMk cId="2564910254" sldId="362"/>
            <ac:spMk id="6" creationId="{A86115D5-FC5C-4542-BA15-401D410B6C24}"/>
          </ac:spMkLst>
        </pc:spChg>
        <pc:spChg chg="add mod">
          <ac:chgData name="K Naveed Bhatti" userId="b1136d08-f853-4b82-ae44-c937e20d02d8" providerId="ADAL" clId="{E5FA28FC-59DF-4981-B538-0DACC2CE100D}" dt="2023-01-09T13:07:44.310" v="741"/>
          <ac:spMkLst>
            <pc:docMk/>
            <pc:sldMk cId="2564910254" sldId="362"/>
            <ac:spMk id="7" creationId="{CB14E5EB-B699-3758-5D28-0E20D765C1EC}"/>
          </ac:spMkLst>
        </pc:spChg>
        <pc:spChg chg="del">
          <ac:chgData name="K Naveed Bhatti" userId="b1136d08-f853-4b82-ae44-c937e20d02d8" providerId="ADAL" clId="{E5FA28FC-59DF-4981-B538-0DACC2CE100D}" dt="2023-01-09T13:02:34.578" v="625" actId="478"/>
          <ac:spMkLst>
            <pc:docMk/>
            <pc:sldMk cId="2564910254" sldId="362"/>
            <ac:spMk id="9" creationId="{384B53B5-79F6-4666-880E-C2919A46DE20}"/>
          </ac:spMkLst>
        </pc:spChg>
      </pc:sldChg>
      <pc:sldChg chg="addSp delSp modSp add mod">
        <pc:chgData name="K Naveed Bhatti" userId="b1136d08-f853-4b82-ae44-c937e20d02d8" providerId="ADAL" clId="{E5FA28FC-59DF-4981-B538-0DACC2CE100D}" dt="2023-01-09T13:07:45.599" v="742"/>
        <pc:sldMkLst>
          <pc:docMk/>
          <pc:sldMk cId="2149259105" sldId="363"/>
        </pc:sldMkLst>
        <pc:spChg chg="add del mod">
          <ac:chgData name="K Naveed Bhatti" userId="b1136d08-f853-4b82-ae44-c937e20d02d8" providerId="ADAL" clId="{E5FA28FC-59DF-4981-B538-0DACC2CE100D}" dt="2023-01-09T13:02:41.835" v="627" actId="478"/>
          <ac:spMkLst>
            <pc:docMk/>
            <pc:sldMk cId="2149259105" sldId="363"/>
            <ac:spMk id="4" creationId="{33BC3342-7DB0-0F67-C6E9-C3DDA6A8EF34}"/>
          </ac:spMkLst>
        </pc:spChg>
        <pc:spChg chg="del">
          <ac:chgData name="K Naveed Bhatti" userId="b1136d08-f853-4b82-ae44-c937e20d02d8" providerId="ADAL" clId="{E5FA28FC-59DF-4981-B538-0DACC2CE100D}" dt="2023-01-09T13:02:38.022" v="626" actId="478"/>
          <ac:spMkLst>
            <pc:docMk/>
            <pc:sldMk cId="2149259105" sldId="363"/>
            <ac:spMk id="6" creationId="{A86115D5-FC5C-4542-BA15-401D410B6C24}"/>
          </ac:spMkLst>
        </pc:spChg>
        <pc:spChg chg="add mod">
          <ac:chgData name="K Naveed Bhatti" userId="b1136d08-f853-4b82-ae44-c937e20d02d8" providerId="ADAL" clId="{E5FA28FC-59DF-4981-B538-0DACC2CE100D}" dt="2023-01-09T13:07:45.599" v="742"/>
          <ac:spMkLst>
            <pc:docMk/>
            <pc:sldMk cId="2149259105" sldId="363"/>
            <ac:spMk id="7" creationId="{FD5D53BC-4AB1-B20D-A5FF-B67D3B1F3E00}"/>
          </ac:spMkLst>
        </pc:spChg>
        <pc:spChg chg="add mod">
          <ac:chgData name="K Naveed Bhatti" userId="b1136d08-f853-4b82-ae44-c937e20d02d8" providerId="ADAL" clId="{E5FA28FC-59DF-4981-B538-0DACC2CE100D}" dt="2023-01-09T13:07:45.599" v="742"/>
          <ac:spMkLst>
            <pc:docMk/>
            <pc:sldMk cId="2149259105" sldId="363"/>
            <ac:spMk id="8" creationId="{029F50F9-9AE0-8C06-0615-6A556F109F63}"/>
          </ac:spMkLst>
        </pc:spChg>
        <pc:spChg chg="del">
          <ac:chgData name="K Naveed Bhatti" userId="b1136d08-f853-4b82-ae44-c937e20d02d8" providerId="ADAL" clId="{E5FA28FC-59DF-4981-B538-0DACC2CE100D}" dt="2023-01-09T13:02:44.178" v="628" actId="478"/>
          <ac:spMkLst>
            <pc:docMk/>
            <pc:sldMk cId="2149259105" sldId="363"/>
            <ac:spMk id="9" creationId="{384B53B5-79F6-4666-880E-C2919A46DE20}"/>
          </ac:spMkLst>
        </pc:spChg>
      </pc:sldChg>
      <pc:sldChg chg="addSp delSp modSp add mod">
        <pc:chgData name="K Naveed Bhatti" userId="b1136d08-f853-4b82-ae44-c937e20d02d8" providerId="ADAL" clId="{E5FA28FC-59DF-4981-B538-0DACC2CE100D}" dt="2023-01-09T13:07:46.709" v="743"/>
        <pc:sldMkLst>
          <pc:docMk/>
          <pc:sldMk cId="523119223" sldId="364"/>
        </pc:sldMkLst>
        <pc:spChg chg="add del mod">
          <ac:chgData name="K Naveed Bhatti" userId="b1136d08-f853-4b82-ae44-c937e20d02d8" providerId="ADAL" clId="{E5FA28FC-59DF-4981-B538-0DACC2CE100D}" dt="2023-01-09T13:02:48.247" v="630" actId="478"/>
          <ac:spMkLst>
            <pc:docMk/>
            <pc:sldMk cId="523119223" sldId="364"/>
            <ac:spMk id="4" creationId="{8C8DF4CB-FFF1-81D3-BF02-6673CFC2C446}"/>
          </ac:spMkLst>
        </pc:spChg>
        <pc:spChg chg="del">
          <ac:chgData name="K Naveed Bhatti" userId="b1136d08-f853-4b82-ae44-c937e20d02d8" providerId="ADAL" clId="{E5FA28FC-59DF-4981-B538-0DACC2CE100D}" dt="2023-01-09T13:02:47" v="629" actId="478"/>
          <ac:spMkLst>
            <pc:docMk/>
            <pc:sldMk cId="523119223" sldId="364"/>
            <ac:spMk id="6" creationId="{A86115D5-FC5C-4542-BA15-401D410B6C24}"/>
          </ac:spMkLst>
        </pc:spChg>
        <pc:spChg chg="add mod">
          <ac:chgData name="K Naveed Bhatti" userId="b1136d08-f853-4b82-ae44-c937e20d02d8" providerId="ADAL" clId="{E5FA28FC-59DF-4981-B538-0DACC2CE100D}" dt="2023-01-09T13:07:46.709" v="743"/>
          <ac:spMkLst>
            <pc:docMk/>
            <pc:sldMk cId="523119223" sldId="364"/>
            <ac:spMk id="7" creationId="{C5CFFCC0-D22E-C11E-1712-42B85998B7EE}"/>
          </ac:spMkLst>
        </pc:spChg>
        <pc:spChg chg="add mod">
          <ac:chgData name="K Naveed Bhatti" userId="b1136d08-f853-4b82-ae44-c937e20d02d8" providerId="ADAL" clId="{E5FA28FC-59DF-4981-B538-0DACC2CE100D}" dt="2023-01-09T13:07:46.709" v="743"/>
          <ac:spMkLst>
            <pc:docMk/>
            <pc:sldMk cId="523119223" sldId="364"/>
            <ac:spMk id="8" creationId="{2BE6E4C8-EAA9-2DCA-9AFF-84CB73476C97}"/>
          </ac:spMkLst>
        </pc:spChg>
        <pc:spChg chg="del">
          <ac:chgData name="K Naveed Bhatti" userId="b1136d08-f853-4b82-ae44-c937e20d02d8" providerId="ADAL" clId="{E5FA28FC-59DF-4981-B538-0DACC2CE100D}" dt="2023-01-09T13:02:50.270" v="631" actId="478"/>
          <ac:spMkLst>
            <pc:docMk/>
            <pc:sldMk cId="523119223" sldId="364"/>
            <ac:spMk id="9" creationId="{384B53B5-79F6-4666-880E-C2919A46DE20}"/>
          </ac:spMkLst>
        </pc:spChg>
      </pc:sldChg>
      <pc:sldChg chg="addSp delSp modSp add mod">
        <pc:chgData name="K Naveed Bhatti" userId="b1136d08-f853-4b82-ae44-c937e20d02d8" providerId="ADAL" clId="{E5FA28FC-59DF-4981-B538-0DACC2CE100D}" dt="2023-01-09T13:07:48.407" v="744"/>
        <pc:sldMkLst>
          <pc:docMk/>
          <pc:sldMk cId="2409968755" sldId="365"/>
        </pc:sldMkLst>
        <pc:spChg chg="add del mod">
          <ac:chgData name="K Naveed Bhatti" userId="b1136d08-f853-4b82-ae44-c937e20d02d8" providerId="ADAL" clId="{E5FA28FC-59DF-4981-B538-0DACC2CE100D}" dt="2023-01-09T13:02:58.095" v="633" actId="478"/>
          <ac:spMkLst>
            <pc:docMk/>
            <pc:sldMk cId="2409968755" sldId="365"/>
            <ac:spMk id="4" creationId="{FEBAE07D-471D-69A8-CFB6-19773BA88CC8}"/>
          </ac:spMkLst>
        </pc:spChg>
        <pc:spChg chg="del">
          <ac:chgData name="K Naveed Bhatti" userId="b1136d08-f853-4b82-ae44-c937e20d02d8" providerId="ADAL" clId="{E5FA28FC-59DF-4981-B538-0DACC2CE100D}" dt="2023-01-09T13:02:55.506" v="632" actId="478"/>
          <ac:spMkLst>
            <pc:docMk/>
            <pc:sldMk cId="2409968755" sldId="365"/>
            <ac:spMk id="6" creationId="{A86115D5-FC5C-4542-BA15-401D410B6C24}"/>
          </ac:spMkLst>
        </pc:spChg>
        <pc:spChg chg="add mod">
          <ac:chgData name="K Naveed Bhatti" userId="b1136d08-f853-4b82-ae44-c937e20d02d8" providerId="ADAL" clId="{E5FA28FC-59DF-4981-B538-0DACC2CE100D}" dt="2023-01-09T13:07:48.407" v="744"/>
          <ac:spMkLst>
            <pc:docMk/>
            <pc:sldMk cId="2409968755" sldId="365"/>
            <ac:spMk id="7" creationId="{31BC6BC1-61D9-44F3-AE45-CFC054788C19}"/>
          </ac:spMkLst>
        </pc:spChg>
        <pc:spChg chg="add mod">
          <ac:chgData name="K Naveed Bhatti" userId="b1136d08-f853-4b82-ae44-c937e20d02d8" providerId="ADAL" clId="{E5FA28FC-59DF-4981-B538-0DACC2CE100D}" dt="2023-01-09T13:07:48.407" v="744"/>
          <ac:spMkLst>
            <pc:docMk/>
            <pc:sldMk cId="2409968755" sldId="365"/>
            <ac:spMk id="8" creationId="{FE8E08CA-4E50-DD47-BDDA-0E06AAECD8E1}"/>
          </ac:spMkLst>
        </pc:spChg>
        <pc:spChg chg="del">
          <ac:chgData name="K Naveed Bhatti" userId="b1136d08-f853-4b82-ae44-c937e20d02d8" providerId="ADAL" clId="{E5FA28FC-59DF-4981-B538-0DACC2CE100D}" dt="2023-01-09T13:02:59.997" v="634" actId="478"/>
          <ac:spMkLst>
            <pc:docMk/>
            <pc:sldMk cId="2409968755" sldId="365"/>
            <ac:spMk id="9" creationId="{384B53B5-79F6-4666-880E-C2919A46DE20}"/>
          </ac:spMkLst>
        </pc:spChg>
      </pc:sldChg>
      <pc:sldChg chg="addSp delSp modSp add mod">
        <pc:chgData name="K Naveed Bhatti" userId="b1136d08-f853-4b82-ae44-c937e20d02d8" providerId="ADAL" clId="{E5FA28FC-59DF-4981-B538-0DACC2CE100D}" dt="2023-01-09T13:07:49.480" v="745"/>
        <pc:sldMkLst>
          <pc:docMk/>
          <pc:sldMk cId="72545796" sldId="366"/>
        </pc:sldMkLst>
        <pc:spChg chg="add del mod">
          <ac:chgData name="K Naveed Bhatti" userId="b1136d08-f853-4b82-ae44-c937e20d02d8" providerId="ADAL" clId="{E5FA28FC-59DF-4981-B538-0DACC2CE100D}" dt="2023-01-09T13:03:06.319" v="636" actId="478"/>
          <ac:spMkLst>
            <pc:docMk/>
            <pc:sldMk cId="72545796" sldId="366"/>
            <ac:spMk id="3" creationId="{CCE02CF6-D5CD-42CD-A32A-DC65A165A0D5}"/>
          </ac:spMkLst>
        </pc:spChg>
        <pc:spChg chg="add mod">
          <ac:chgData name="K Naveed Bhatti" userId="b1136d08-f853-4b82-ae44-c937e20d02d8" providerId="ADAL" clId="{E5FA28FC-59DF-4981-B538-0DACC2CE100D}" dt="2023-01-09T13:07:49.480" v="745"/>
          <ac:spMkLst>
            <pc:docMk/>
            <pc:sldMk cId="72545796" sldId="366"/>
            <ac:spMk id="4" creationId="{E53EBF17-0917-FD49-ADA9-FA5BF3CD4EDF}"/>
          </ac:spMkLst>
        </pc:spChg>
        <pc:spChg chg="del">
          <ac:chgData name="K Naveed Bhatti" userId="b1136d08-f853-4b82-ae44-c937e20d02d8" providerId="ADAL" clId="{E5FA28FC-59DF-4981-B538-0DACC2CE100D}" dt="2023-01-09T13:03:05.465" v="635" actId="478"/>
          <ac:spMkLst>
            <pc:docMk/>
            <pc:sldMk cId="72545796" sldId="366"/>
            <ac:spMk id="6" creationId="{A86115D5-FC5C-4542-BA15-401D410B6C24}"/>
          </ac:spMkLst>
        </pc:spChg>
        <pc:spChg chg="add mod">
          <ac:chgData name="K Naveed Bhatti" userId="b1136d08-f853-4b82-ae44-c937e20d02d8" providerId="ADAL" clId="{E5FA28FC-59DF-4981-B538-0DACC2CE100D}" dt="2023-01-09T13:07:49.480" v="745"/>
          <ac:spMkLst>
            <pc:docMk/>
            <pc:sldMk cId="72545796" sldId="366"/>
            <ac:spMk id="7" creationId="{597BC9CD-8768-45C3-26BF-DE2269AFB7B7}"/>
          </ac:spMkLst>
        </pc:spChg>
        <pc:spChg chg="del">
          <ac:chgData name="K Naveed Bhatti" userId="b1136d08-f853-4b82-ae44-c937e20d02d8" providerId="ADAL" clId="{E5FA28FC-59DF-4981-B538-0DACC2CE100D}" dt="2023-01-09T13:03:09.405" v="637" actId="478"/>
          <ac:spMkLst>
            <pc:docMk/>
            <pc:sldMk cId="72545796" sldId="366"/>
            <ac:spMk id="9" creationId="{384B53B5-79F6-4666-880E-C2919A46DE20}"/>
          </ac:spMkLst>
        </pc:spChg>
      </pc:sldChg>
      <pc:sldChg chg="addSp delSp modSp add mod">
        <pc:chgData name="K Naveed Bhatti" userId="b1136d08-f853-4b82-ae44-c937e20d02d8" providerId="ADAL" clId="{E5FA28FC-59DF-4981-B538-0DACC2CE100D}" dt="2023-01-09T13:07:50.845" v="746"/>
        <pc:sldMkLst>
          <pc:docMk/>
          <pc:sldMk cId="600284411" sldId="367"/>
        </pc:sldMkLst>
        <pc:spChg chg="add del mod">
          <ac:chgData name="K Naveed Bhatti" userId="b1136d08-f853-4b82-ae44-c937e20d02d8" providerId="ADAL" clId="{E5FA28FC-59DF-4981-B538-0DACC2CE100D}" dt="2023-01-09T13:03:13.215" v="639" actId="478"/>
          <ac:spMkLst>
            <pc:docMk/>
            <pc:sldMk cId="600284411" sldId="367"/>
            <ac:spMk id="4" creationId="{5C31AFFB-9054-E843-8714-99B76259F8AB}"/>
          </ac:spMkLst>
        </pc:spChg>
        <pc:spChg chg="del">
          <ac:chgData name="K Naveed Bhatti" userId="b1136d08-f853-4b82-ae44-c937e20d02d8" providerId="ADAL" clId="{E5FA28FC-59DF-4981-B538-0DACC2CE100D}" dt="2023-01-09T13:03:12.418" v="638" actId="478"/>
          <ac:spMkLst>
            <pc:docMk/>
            <pc:sldMk cId="600284411" sldId="367"/>
            <ac:spMk id="6" creationId="{A86115D5-FC5C-4542-BA15-401D410B6C24}"/>
          </ac:spMkLst>
        </pc:spChg>
        <pc:spChg chg="add mod">
          <ac:chgData name="K Naveed Bhatti" userId="b1136d08-f853-4b82-ae44-c937e20d02d8" providerId="ADAL" clId="{E5FA28FC-59DF-4981-B538-0DACC2CE100D}" dt="2023-01-09T13:07:50.845" v="746"/>
          <ac:spMkLst>
            <pc:docMk/>
            <pc:sldMk cId="600284411" sldId="367"/>
            <ac:spMk id="7" creationId="{DDAC53D2-8D08-454E-E336-131623AC513F}"/>
          </ac:spMkLst>
        </pc:spChg>
        <pc:spChg chg="add mod">
          <ac:chgData name="K Naveed Bhatti" userId="b1136d08-f853-4b82-ae44-c937e20d02d8" providerId="ADAL" clId="{E5FA28FC-59DF-4981-B538-0DACC2CE100D}" dt="2023-01-09T13:07:50.845" v="746"/>
          <ac:spMkLst>
            <pc:docMk/>
            <pc:sldMk cId="600284411" sldId="367"/>
            <ac:spMk id="8" creationId="{03F7D742-609D-DDA6-9C2A-5392486953EC}"/>
          </ac:spMkLst>
        </pc:spChg>
        <pc:spChg chg="del">
          <ac:chgData name="K Naveed Bhatti" userId="b1136d08-f853-4b82-ae44-c937e20d02d8" providerId="ADAL" clId="{E5FA28FC-59DF-4981-B538-0DACC2CE100D}" dt="2023-01-09T13:03:14.942" v="640" actId="478"/>
          <ac:spMkLst>
            <pc:docMk/>
            <pc:sldMk cId="600284411" sldId="367"/>
            <ac:spMk id="9" creationId="{384B53B5-79F6-4666-880E-C2919A46DE20}"/>
          </ac:spMkLst>
        </pc:spChg>
      </pc:sldChg>
      <pc:sldChg chg="addSp delSp modSp add mod">
        <pc:chgData name="K Naveed Bhatti" userId="b1136d08-f853-4b82-ae44-c937e20d02d8" providerId="ADAL" clId="{E5FA28FC-59DF-4981-B538-0DACC2CE100D}" dt="2023-01-09T13:07:53.452" v="748"/>
        <pc:sldMkLst>
          <pc:docMk/>
          <pc:sldMk cId="4097756933" sldId="368"/>
        </pc:sldMkLst>
        <pc:spChg chg="add del mod">
          <ac:chgData name="K Naveed Bhatti" userId="b1136d08-f853-4b82-ae44-c937e20d02d8" providerId="ADAL" clId="{E5FA28FC-59DF-4981-B538-0DACC2CE100D}" dt="2023-01-09T13:03:28.299" v="645" actId="478"/>
          <ac:spMkLst>
            <pc:docMk/>
            <pc:sldMk cId="4097756933" sldId="368"/>
            <ac:spMk id="3" creationId="{8158DD8F-86B9-2094-7D9F-A47E119A01FE}"/>
          </ac:spMkLst>
        </pc:spChg>
        <pc:spChg chg="add mod">
          <ac:chgData name="K Naveed Bhatti" userId="b1136d08-f853-4b82-ae44-c937e20d02d8" providerId="ADAL" clId="{E5FA28FC-59DF-4981-B538-0DACC2CE100D}" dt="2023-01-09T13:07:53.452" v="748"/>
          <ac:spMkLst>
            <pc:docMk/>
            <pc:sldMk cId="4097756933" sldId="368"/>
            <ac:spMk id="4" creationId="{6BF647EF-4AE4-E755-B89C-A3D4066D9CAA}"/>
          </ac:spMkLst>
        </pc:spChg>
        <pc:spChg chg="del">
          <ac:chgData name="K Naveed Bhatti" userId="b1136d08-f853-4b82-ae44-c937e20d02d8" providerId="ADAL" clId="{E5FA28FC-59DF-4981-B538-0DACC2CE100D}" dt="2023-01-09T13:03:26.756" v="644" actId="478"/>
          <ac:spMkLst>
            <pc:docMk/>
            <pc:sldMk cId="4097756933" sldId="368"/>
            <ac:spMk id="6" creationId="{A86115D5-FC5C-4542-BA15-401D410B6C24}"/>
          </ac:spMkLst>
        </pc:spChg>
        <pc:spChg chg="add mod">
          <ac:chgData name="K Naveed Bhatti" userId="b1136d08-f853-4b82-ae44-c937e20d02d8" providerId="ADAL" clId="{E5FA28FC-59DF-4981-B538-0DACC2CE100D}" dt="2023-01-09T13:07:53.452" v="748"/>
          <ac:spMkLst>
            <pc:docMk/>
            <pc:sldMk cId="4097756933" sldId="368"/>
            <ac:spMk id="7" creationId="{016C04C9-B666-A170-FE8F-BADE684D1578}"/>
          </ac:spMkLst>
        </pc:spChg>
        <pc:spChg chg="del">
          <ac:chgData name="K Naveed Bhatti" userId="b1136d08-f853-4b82-ae44-c937e20d02d8" providerId="ADAL" clId="{E5FA28FC-59DF-4981-B538-0DACC2CE100D}" dt="2023-01-09T13:03:30.283" v="646" actId="478"/>
          <ac:spMkLst>
            <pc:docMk/>
            <pc:sldMk cId="4097756933" sldId="368"/>
            <ac:spMk id="9" creationId="{384B53B5-79F6-4666-880E-C2919A46DE20}"/>
          </ac:spMkLst>
        </pc:spChg>
      </pc:sldChg>
      <pc:sldChg chg="addSp delSp modSp add mod">
        <pc:chgData name="K Naveed Bhatti" userId="b1136d08-f853-4b82-ae44-c937e20d02d8" providerId="ADAL" clId="{E5FA28FC-59DF-4981-B538-0DACC2CE100D}" dt="2023-01-09T13:07:54.772" v="749"/>
        <pc:sldMkLst>
          <pc:docMk/>
          <pc:sldMk cId="3812786477" sldId="369"/>
        </pc:sldMkLst>
        <pc:spChg chg="add del mod">
          <ac:chgData name="K Naveed Bhatti" userId="b1136d08-f853-4b82-ae44-c937e20d02d8" providerId="ADAL" clId="{E5FA28FC-59DF-4981-B538-0DACC2CE100D}" dt="2023-01-09T13:03:37.778" v="648" actId="478"/>
          <ac:spMkLst>
            <pc:docMk/>
            <pc:sldMk cId="3812786477" sldId="369"/>
            <ac:spMk id="4" creationId="{6DBE740D-D446-60BE-90CE-F1AD3A67633D}"/>
          </ac:spMkLst>
        </pc:spChg>
        <pc:spChg chg="del">
          <ac:chgData name="K Naveed Bhatti" userId="b1136d08-f853-4b82-ae44-c937e20d02d8" providerId="ADAL" clId="{E5FA28FC-59DF-4981-B538-0DACC2CE100D}" dt="2023-01-09T13:03:34.645" v="647" actId="478"/>
          <ac:spMkLst>
            <pc:docMk/>
            <pc:sldMk cId="3812786477" sldId="369"/>
            <ac:spMk id="6" creationId="{A86115D5-FC5C-4542-BA15-401D410B6C24}"/>
          </ac:spMkLst>
        </pc:spChg>
        <pc:spChg chg="add mod">
          <ac:chgData name="K Naveed Bhatti" userId="b1136d08-f853-4b82-ae44-c937e20d02d8" providerId="ADAL" clId="{E5FA28FC-59DF-4981-B538-0DACC2CE100D}" dt="2023-01-09T13:07:54.772" v="749"/>
          <ac:spMkLst>
            <pc:docMk/>
            <pc:sldMk cId="3812786477" sldId="369"/>
            <ac:spMk id="7" creationId="{B8303F95-CF44-5B57-25B1-553E2028E124}"/>
          </ac:spMkLst>
        </pc:spChg>
        <pc:spChg chg="add mod">
          <ac:chgData name="K Naveed Bhatti" userId="b1136d08-f853-4b82-ae44-c937e20d02d8" providerId="ADAL" clId="{E5FA28FC-59DF-4981-B538-0DACC2CE100D}" dt="2023-01-09T13:07:54.772" v="749"/>
          <ac:spMkLst>
            <pc:docMk/>
            <pc:sldMk cId="3812786477" sldId="369"/>
            <ac:spMk id="8" creationId="{085464D7-396F-A39C-87BD-19783792F66A}"/>
          </ac:spMkLst>
        </pc:spChg>
        <pc:spChg chg="del">
          <ac:chgData name="K Naveed Bhatti" userId="b1136d08-f853-4b82-ae44-c937e20d02d8" providerId="ADAL" clId="{E5FA28FC-59DF-4981-B538-0DACC2CE100D}" dt="2023-01-09T13:03:39.499" v="649" actId="478"/>
          <ac:spMkLst>
            <pc:docMk/>
            <pc:sldMk cId="3812786477" sldId="369"/>
            <ac:spMk id="9" creationId="{384B53B5-79F6-4666-880E-C2919A46DE20}"/>
          </ac:spMkLst>
        </pc:spChg>
      </pc:sldChg>
      <pc:sldChg chg="addSp delSp modSp add mod">
        <pc:chgData name="K Naveed Bhatti" userId="b1136d08-f853-4b82-ae44-c937e20d02d8" providerId="ADAL" clId="{E5FA28FC-59DF-4981-B538-0DACC2CE100D}" dt="2023-01-09T13:07:55.902" v="750"/>
        <pc:sldMkLst>
          <pc:docMk/>
          <pc:sldMk cId="225597994" sldId="370"/>
        </pc:sldMkLst>
        <pc:spChg chg="add del mod">
          <ac:chgData name="K Naveed Bhatti" userId="b1136d08-f853-4b82-ae44-c937e20d02d8" providerId="ADAL" clId="{E5FA28FC-59DF-4981-B538-0DACC2CE100D}" dt="2023-01-09T13:03:47.190" v="651" actId="478"/>
          <ac:spMkLst>
            <pc:docMk/>
            <pc:sldMk cId="225597994" sldId="370"/>
            <ac:spMk id="3" creationId="{3C7987A9-3325-41FA-9E3D-87B50559AC41}"/>
          </ac:spMkLst>
        </pc:spChg>
        <pc:spChg chg="add mod">
          <ac:chgData name="K Naveed Bhatti" userId="b1136d08-f853-4b82-ae44-c937e20d02d8" providerId="ADAL" clId="{E5FA28FC-59DF-4981-B538-0DACC2CE100D}" dt="2023-01-09T13:07:55.902" v="750"/>
          <ac:spMkLst>
            <pc:docMk/>
            <pc:sldMk cId="225597994" sldId="370"/>
            <ac:spMk id="4" creationId="{5384BE20-DEA7-90B9-113F-2DDF3BD5D3A2}"/>
          </ac:spMkLst>
        </pc:spChg>
        <pc:spChg chg="del">
          <ac:chgData name="K Naveed Bhatti" userId="b1136d08-f853-4b82-ae44-c937e20d02d8" providerId="ADAL" clId="{E5FA28FC-59DF-4981-B538-0DACC2CE100D}" dt="2023-01-09T13:03:45.505" v="650" actId="478"/>
          <ac:spMkLst>
            <pc:docMk/>
            <pc:sldMk cId="225597994" sldId="370"/>
            <ac:spMk id="6" creationId="{A86115D5-FC5C-4542-BA15-401D410B6C24}"/>
          </ac:spMkLst>
        </pc:spChg>
        <pc:spChg chg="add mod">
          <ac:chgData name="K Naveed Bhatti" userId="b1136d08-f853-4b82-ae44-c937e20d02d8" providerId="ADAL" clId="{E5FA28FC-59DF-4981-B538-0DACC2CE100D}" dt="2023-01-09T13:07:55.902" v="750"/>
          <ac:spMkLst>
            <pc:docMk/>
            <pc:sldMk cId="225597994" sldId="370"/>
            <ac:spMk id="7" creationId="{3EC5E175-738A-55CE-EA25-71474FD30CB3}"/>
          </ac:spMkLst>
        </pc:spChg>
        <pc:spChg chg="del">
          <ac:chgData name="K Naveed Bhatti" userId="b1136d08-f853-4b82-ae44-c937e20d02d8" providerId="ADAL" clId="{E5FA28FC-59DF-4981-B538-0DACC2CE100D}" dt="2023-01-09T13:03:49.031" v="652" actId="478"/>
          <ac:spMkLst>
            <pc:docMk/>
            <pc:sldMk cId="225597994" sldId="370"/>
            <ac:spMk id="9" creationId="{384B53B5-79F6-4666-880E-C2919A46DE20}"/>
          </ac:spMkLst>
        </pc:spChg>
      </pc:sldChg>
      <pc:sldChg chg="addSp delSp modSp add mod">
        <pc:chgData name="K Naveed Bhatti" userId="b1136d08-f853-4b82-ae44-c937e20d02d8" providerId="ADAL" clId="{E5FA28FC-59DF-4981-B538-0DACC2CE100D}" dt="2023-01-09T13:07:57.228" v="751"/>
        <pc:sldMkLst>
          <pc:docMk/>
          <pc:sldMk cId="3291151929" sldId="371"/>
        </pc:sldMkLst>
        <pc:spChg chg="add del mod">
          <ac:chgData name="K Naveed Bhatti" userId="b1136d08-f853-4b82-ae44-c937e20d02d8" providerId="ADAL" clId="{E5FA28FC-59DF-4981-B538-0DACC2CE100D}" dt="2023-01-09T13:03:54.133" v="654" actId="478"/>
          <ac:spMkLst>
            <pc:docMk/>
            <pc:sldMk cId="3291151929" sldId="371"/>
            <ac:spMk id="3" creationId="{BD82CF9B-286A-08C3-2320-08E1D36952A9}"/>
          </ac:spMkLst>
        </pc:spChg>
        <pc:spChg chg="add mod">
          <ac:chgData name="K Naveed Bhatti" userId="b1136d08-f853-4b82-ae44-c937e20d02d8" providerId="ADAL" clId="{E5FA28FC-59DF-4981-B538-0DACC2CE100D}" dt="2023-01-09T13:07:57.228" v="751"/>
          <ac:spMkLst>
            <pc:docMk/>
            <pc:sldMk cId="3291151929" sldId="371"/>
            <ac:spMk id="4" creationId="{1F3D81F7-1651-3F1C-1826-A317DA59603E}"/>
          </ac:spMkLst>
        </pc:spChg>
        <pc:spChg chg="del">
          <ac:chgData name="K Naveed Bhatti" userId="b1136d08-f853-4b82-ae44-c937e20d02d8" providerId="ADAL" clId="{E5FA28FC-59DF-4981-B538-0DACC2CE100D}" dt="2023-01-09T13:03:51.968" v="653" actId="478"/>
          <ac:spMkLst>
            <pc:docMk/>
            <pc:sldMk cId="3291151929" sldId="371"/>
            <ac:spMk id="6" creationId="{A86115D5-FC5C-4542-BA15-401D410B6C24}"/>
          </ac:spMkLst>
        </pc:spChg>
        <pc:spChg chg="add mod">
          <ac:chgData name="K Naveed Bhatti" userId="b1136d08-f853-4b82-ae44-c937e20d02d8" providerId="ADAL" clId="{E5FA28FC-59DF-4981-B538-0DACC2CE100D}" dt="2023-01-09T13:07:57.228" v="751"/>
          <ac:spMkLst>
            <pc:docMk/>
            <pc:sldMk cId="3291151929" sldId="371"/>
            <ac:spMk id="7" creationId="{FF501524-0887-4DC9-FF4B-1CA7438DD476}"/>
          </ac:spMkLst>
        </pc:spChg>
        <pc:spChg chg="del">
          <ac:chgData name="K Naveed Bhatti" userId="b1136d08-f853-4b82-ae44-c937e20d02d8" providerId="ADAL" clId="{E5FA28FC-59DF-4981-B538-0DACC2CE100D}" dt="2023-01-09T13:03:57.494" v="655" actId="478"/>
          <ac:spMkLst>
            <pc:docMk/>
            <pc:sldMk cId="3291151929" sldId="371"/>
            <ac:spMk id="9" creationId="{384B53B5-79F6-4666-880E-C2919A46DE20}"/>
          </ac:spMkLst>
        </pc:spChg>
      </pc:sldChg>
      <pc:sldChg chg="addSp delSp modSp add mod">
        <pc:chgData name="K Naveed Bhatti" userId="b1136d08-f853-4b82-ae44-c937e20d02d8" providerId="ADAL" clId="{E5FA28FC-59DF-4981-B538-0DACC2CE100D}" dt="2023-01-09T13:07:58.207" v="752"/>
        <pc:sldMkLst>
          <pc:docMk/>
          <pc:sldMk cId="4241481818" sldId="372"/>
        </pc:sldMkLst>
        <pc:spChg chg="add del mod">
          <ac:chgData name="K Naveed Bhatti" userId="b1136d08-f853-4b82-ae44-c937e20d02d8" providerId="ADAL" clId="{E5FA28FC-59DF-4981-B538-0DACC2CE100D}" dt="2023-01-09T13:04:00.990" v="657" actId="478"/>
          <ac:spMkLst>
            <pc:docMk/>
            <pc:sldMk cId="4241481818" sldId="372"/>
            <ac:spMk id="3" creationId="{215DCF93-E4B6-E18C-76B3-66F2B7497072}"/>
          </ac:spMkLst>
        </pc:spChg>
        <pc:spChg chg="add mod">
          <ac:chgData name="K Naveed Bhatti" userId="b1136d08-f853-4b82-ae44-c937e20d02d8" providerId="ADAL" clId="{E5FA28FC-59DF-4981-B538-0DACC2CE100D}" dt="2023-01-09T13:07:58.207" v="752"/>
          <ac:spMkLst>
            <pc:docMk/>
            <pc:sldMk cId="4241481818" sldId="372"/>
            <ac:spMk id="4" creationId="{B82DBD4A-5DFE-4FF5-9E8A-585DF89DFDCF}"/>
          </ac:spMkLst>
        </pc:spChg>
        <pc:spChg chg="del">
          <ac:chgData name="K Naveed Bhatti" userId="b1136d08-f853-4b82-ae44-c937e20d02d8" providerId="ADAL" clId="{E5FA28FC-59DF-4981-B538-0DACC2CE100D}" dt="2023-01-09T13:04:00.162" v="656" actId="478"/>
          <ac:spMkLst>
            <pc:docMk/>
            <pc:sldMk cId="4241481818" sldId="372"/>
            <ac:spMk id="6" creationId="{A86115D5-FC5C-4542-BA15-401D410B6C24}"/>
          </ac:spMkLst>
        </pc:spChg>
        <pc:spChg chg="add mod">
          <ac:chgData name="K Naveed Bhatti" userId="b1136d08-f853-4b82-ae44-c937e20d02d8" providerId="ADAL" clId="{E5FA28FC-59DF-4981-B538-0DACC2CE100D}" dt="2023-01-09T13:07:58.207" v="752"/>
          <ac:spMkLst>
            <pc:docMk/>
            <pc:sldMk cId="4241481818" sldId="372"/>
            <ac:spMk id="7" creationId="{94B96F42-BB87-6078-26ED-0AEC6E19FE33}"/>
          </ac:spMkLst>
        </pc:spChg>
        <pc:spChg chg="del">
          <ac:chgData name="K Naveed Bhatti" userId="b1136d08-f853-4b82-ae44-c937e20d02d8" providerId="ADAL" clId="{E5FA28FC-59DF-4981-B538-0DACC2CE100D}" dt="2023-01-09T13:04:02.293" v="658" actId="478"/>
          <ac:spMkLst>
            <pc:docMk/>
            <pc:sldMk cId="4241481818" sldId="372"/>
            <ac:spMk id="9" creationId="{384B53B5-79F6-4666-880E-C2919A46DE20}"/>
          </ac:spMkLst>
        </pc:spChg>
      </pc:sldChg>
      <pc:sldChg chg="addSp delSp modSp add mod">
        <pc:chgData name="K Naveed Bhatti" userId="b1136d08-f853-4b82-ae44-c937e20d02d8" providerId="ADAL" clId="{E5FA28FC-59DF-4981-B538-0DACC2CE100D}" dt="2023-01-09T13:07:52.141" v="747"/>
        <pc:sldMkLst>
          <pc:docMk/>
          <pc:sldMk cId="2197470183" sldId="373"/>
        </pc:sldMkLst>
        <pc:spChg chg="add del mod">
          <ac:chgData name="K Naveed Bhatti" userId="b1136d08-f853-4b82-ae44-c937e20d02d8" providerId="ADAL" clId="{E5FA28FC-59DF-4981-B538-0DACC2CE100D}" dt="2023-01-09T13:03:20.602" v="642" actId="478"/>
          <ac:spMkLst>
            <pc:docMk/>
            <pc:sldMk cId="2197470183" sldId="373"/>
            <ac:spMk id="3" creationId="{01741992-A9A7-C617-BAE1-06C2F8548014}"/>
          </ac:spMkLst>
        </pc:spChg>
        <pc:spChg chg="add mod">
          <ac:chgData name="K Naveed Bhatti" userId="b1136d08-f853-4b82-ae44-c937e20d02d8" providerId="ADAL" clId="{E5FA28FC-59DF-4981-B538-0DACC2CE100D}" dt="2023-01-09T13:07:52.141" v="747"/>
          <ac:spMkLst>
            <pc:docMk/>
            <pc:sldMk cId="2197470183" sldId="373"/>
            <ac:spMk id="4" creationId="{C2DE8D02-F4AC-6F3B-BAB7-47CA9265FEC8}"/>
          </ac:spMkLst>
        </pc:spChg>
        <pc:spChg chg="del">
          <ac:chgData name="K Naveed Bhatti" userId="b1136d08-f853-4b82-ae44-c937e20d02d8" providerId="ADAL" clId="{E5FA28FC-59DF-4981-B538-0DACC2CE100D}" dt="2023-01-09T13:03:18.679" v="641" actId="478"/>
          <ac:spMkLst>
            <pc:docMk/>
            <pc:sldMk cId="2197470183" sldId="373"/>
            <ac:spMk id="6" creationId="{A86115D5-FC5C-4542-BA15-401D410B6C24}"/>
          </ac:spMkLst>
        </pc:spChg>
        <pc:spChg chg="add mod">
          <ac:chgData name="K Naveed Bhatti" userId="b1136d08-f853-4b82-ae44-c937e20d02d8" providerId="ADAL" clId="{E5FA28FC-59DF-4981-B538-0DACC2CE100D}" dt="2023-01-09T13:07:52.141" v="747"/>
          <ac:spMkLst>
            <pc:docMk/>
            <pc:sldMk cId="2197470183" sldId="373"/>
            <ac:spMk id="7" creationId="{6B30F21F-4B53-3F54-FE11-9294F7AAA38D}"/>
          </ac:spMkLst>
        </pc:spChg>
        <pc:spChg chg="del">
          <ac:chgData name="K Naveed Bhatti" userId="b1136d08-f853-4b82-ae44-c937e20d02d8" providerId="ADAL" clId="{E5FA28FC-59DF-4981-B538-0DACC2CE100D}" dt="2023-01-09T13:03:22.881" v="643" actId="478"/>
          <ac:spMkLst>
            <pc:docMk/>
            <pc:sldMk cId="2197470183" sldId="373"/>
            <ac:spMk id="9" creationId="{384B53B5-79F6-4666-880E-C2919A46DE20}"/>
          </ac:spMkLst>
        </pc:spChg>
      </pc:sldChg>
      <pc:sldChg chg="addSp delSp modSp add mod">
        <pc:chgData name="K Naveed Bhatti" userId="b1136d08-f853-4b82-ae44-c937e20d02d8" providerId="ADAL" clId="{E5FA28FC-59DF-4981-B538-0DACC2CE100D}" dt="2023-01-09T13:07:59.795" v="753"/>
        <pc:sldMkLst>
          <pc:docMk/>
          <pc:sldMk cId="186314887" sldId="374"/>
        </pc:sldMkLst>
        <pc:spChg chg="add del mod">
          <ac:chgData name="K Naveed Bhatti" userId="b1136d08-f853-4b82-ae44-c937e20d02d8" providerId="ADAL" clId="{E5FA28FC-59DF-4981-B538-0DACC2CE100D}" dt="2023-01-09T13:04:05.462" v="660" actId="478"/>
          <ac:spMkLst>
            <pc:docMk/>
            <pc:sldMk cId="186314887" sldId="374"/>
            <ac:spMk id="3" creationId="{EACE1494-BA54-AF05-B413-8255380DA444}"/>
          </ac:spMkLst>
        </pc:spChg>
        <pc:spChg chg="add mod">
          <ac:chgData name="K Naveed Bhatti" userId="b1136d08-f853-4b82-ae44-c937e20d02d8" providerId="ADAL" clId="{E5FA28FC-59DF-4981-B538-0DACC2CE100D}" dt="2023-01-09T13:07:59.795" v="753"/>
          <ac:spMkLst>
            <pc:docMk/>
            <pc:sldMk cId="186314887" sldId="374"/>
            <ac:spMk id="4" creationId="{5B8F8A59-7CE0-656B-514A-3CCE51FB1553}"/>
          </ac:spMkLst>
        </pc:spChg>
        <pc:spChg chg="del">
          <ac:chgData name="K Naveed Bhatti" userId="b1136d08-f853-4b82-ae44-c937e20d02d8" providerId="ADAL" clId="{E5FA28FC-59DF-4981-B538-0DACC2CE100D}" dt="2023-01-09T13:04:04.423" v="659" actId="478"/>
          <ac:spMkLst>
            <pc:docMk/>
            <pc:sldMk cId="186314887" sldId="374"/>
            <ac:spMk id="6" creationId="{A86115D5-FC5C-4542-BA15-401D410B6C24}"/>
          </ac:spMkLst>
        </pc:spChg>
        <pc:spChg chg="add mod">
          <ac:chgData name="K Naveed Bhatti" userId="b1136d08-f853-4b82-ae44-c937e20d02d8" providerId="ADAL" clId="{E5FA28FC-59DF-4981-B538-0DACC2CE100D}" dt="2023-01-09T13:07:59.795" v="753"/>
          <ac:spMkLst>
            <pc:docMk/>
            <pc:sldMk cId="186314887" sldId="374"/>
            <ac:spMk id="7" creationId="{26B47026-DCE6-4B85-F0FD-45D9F2DEF849}"/>
          </ac:spMkLst>
        </pc:spChg>
        <pc:spChg chg="del">
          <ac:chgData name="K Naveed Bhatti" userId="b1136d08-f853-4b82-ae44-c937e20d02d8" providerId="ADAL" clId="{E5FA28FC-59DF-4981-B538-0DACC2CE100D}" dt="2023-01-09T13:04:07.934" v="661" actId="478"/>
          <ac:spMkLst>
            <pc:docMk/>
            <pc:sldMk cId="186314887" sldId="374"/>
            <ac:spMk id="9" creationId="{384B53B5-79F6-4666-880E-C2919A46DE20}"/>
          </ac:spMkLst>
        </pc:spChg>
      </pc:sldChg>
      <pc:sldChg chg="addSp delSp modSp add mod">
        <pc:chgData name="K Naveed Bhatti" userId="b1136d08-f853-4b82-ae44-c937e20d02d8" providerId="ADAL" clId="{E5FA28FC-59DF-4981-B538-0DACC2CE100D}" dt="2023-01-09T13:08:01.083" v="754"/>
        <pc:sldMkLst>
          <pc:docMk/>
          <pc:sldMk cId="253446595" sldId="375"/>
        </pc:sldMkLst>
        <pc:spChg chg="add del mod">
          <ac:chgData name="K Naveed Bhatti" userId="b1136d08-f853-4b82-ae44-c937e20d02d8" providerId="ADAL" clId="{E5FA28FC-59DF-4981-B538-0DACC2CE100D}" dt="2023-01-09T13:04:12.782" v="663" actId="478"/>
          <ac:spMkLst>
            <pc:docMk/>
            <pc:sldMk cId="253446595" sldId="375"/>
            <ac:spMk id="3" creationId="{D4B9A9AC-D176-CE7C-A367-16DA310C779F}"/>
          </ac:spMkLst>
        </pc:spChg>
        <pc:spChg chg="add mod">
          <ac:chgData name="K Naveed Bhatti" userId="b1136d08-f853-4b82-ae44-c937e20d02d8" providerId="ADAL" clId="{E5FA28FC-59DF-4981-B538-0DACC2CE100D}" dt="2023-01-09T13:08:01.083" v="754"/>
          <ac:spMkLst>
            <pc:docMk/>
            <pc:sldMk cId="253446595" sldId="375"/>
            <ac:spMk id="4" creationId="{64D7FD86-350A-69AA-082B-418D7F0AEDBF}"/>
          </ac:spMkLst>
        </pc:spChg>
        <pc:spChg chg="del">
          <ac:chgData name="K Naveed Bhatti" userId="b1136d08-f853-4b82-ae44-c937e20d02d8" providerId="ADAL" clId="{E5FA28FC-59DF-4981-B538-0DACC2CE100D}" dt="2023-01-09T13:04:11.098" v="662" actId="478"/>
          <ac:spMkLst>
            <pc:docMk/>
            <pc:sldMk cId="253446595" sldId="375"/>
            <ac:spMk id="6" creationId="{A86115D5-FC5C-4542-BA15-401D410B6C24}"/>
          </ac:spMkLst>
        </pc:spChg>
        <pc:spChg chg="add mod">
          <ac:chgData name="K Naveed Bhatti" userId="b1136d08-f853-4b82-ae44-c937e20d02d8" providerId="ADAL" clId="{E5FA28FC-59DF-4981-B538-0DACC2CE100D}" dt="2023-01-09T13:08:01.083" v="754"/>
          <ac:spMkLst>
            <pc:docMk/>
            <pc:sldMk cId="253446595" sldId="375"/>
            <ac:spMk id="7" creationId="{98B243A3-04F3-5531-30D8-57B90B1FCCD5}"/>
          </ac:spMkLst>
        </pc:spChg>
        <pc:spChg chg="del">
          <ac:chgData name="K Naveed Bhatti" userId="b1136d08-f853-4b82-ae44-c937e20d02d8" providerId="ADAL" clId="{E5FA28FC-59DF-4981-B538-0DACC2CE100D}" dt="2023-01-09T13:04:15.614" v="664" actId="478"/>
          <ac:spMkLst>
            <pc:docMk/>
            <pc:sldMk cId="253446595" sldId="375"/>
            <ac:spMk id="9" creationId="{384B53B5-79F6-4666-880E-C2919A46DE20}"/>
          </ac:spMkLst>
        </pc:spChg>
      </pc:sldChg>
      <pc:sldChg chg="addSp delSp modSp add mod">
        <pc:chgData name="K Naveed Bhatti" userId="b1136d08-f853-4b82-ae44-c937e20d02d8" providerId="ADAL" clId="{E5FA28FC-59DF-4981-B538-0DACC2CE100D}" dt="2023-01-09T13:08:02.262" v="755"/>
        <pc:sldMkLst>
          <pc:docMk/>
          <pc:sldMk cId="740548510" sldId="376"/>
        </pc:sldMkLst>
        <pc:spChg chg="add del mod">
          <ac:chgData name="K Naveed Bhatti" userId="b1136d08-f853-4b82-ae44-c937e20d02d8" providerId="ADAL" clId="{E5FA28FC-59DF-4981-B538-0DACC2CE100D}" dt="2023-01-09T13:04:21.040" v="666" actId="478"/>
          <ac:spMkLst>
            <pc:docMk/>
            <pc:sldMk cId="740548510" sldId="376"/>
            <ac:spMk id="3" creationId="{F0699797-3A21-2567-3E9E-5E85A3D6E5E9}"/>
          </ac:spMkLst>
        </pc:spChg>
        <pc:spChg chg="add mod">
          <ac:chgData name="K Naveed Bhatti" userId="b1136d08-f853-4b82-ae44-c937e20d02d8" providerId="ADAL" clId="{E5FA28FC-59DF-4981-B538-0DACC2CE100D}" dt="2023-01-09T13:08:02.262" v="755"/>
          <ac:spMkLst>
            <pc:docMk/>
            <pc:sldMk cId="740548510" sldId="376"/>
            <ac:spMk id="4" creationId="{68EEA910-AB48-2A1E-EC52-B691E283217E}"/>
          </ac:spMkLst>
        </pc:spChg>
        <pc:spChg chg="del">
          <ac:chgData name="K Naveed Bhatti" userId="b1136d08-f853-4b82-ae44-c937e20d02d8" providerId="ADAL" clId="{E5FA28FC-59DF-4981-B538-0DACC2CE100D}" dt="2023-01-09T13:04:19.995" v="665" actId="478"/>
          <ac:spMkLst>
            <pc:docMk/>
            <pc:sldMk cId="740548510" sldId="376"/>
            <ac:spMk id="6" creationId="{A86115D5-FC5C-4542-BA15-401D410B6C24}"/>
          </ac:spMkLst>
        </pc:spChg>
        <pc:spChg chg="add mod">
          <ac:chgData name="K Naveed Bhatti" userId="b1136d08-f853-4b82-ae44-c937e20d02d8" providerId="ADAL" clId="{E5FA28FC-59DF-4981-B538-0DACC2CE100D}" dt="2023-01-09T13:08:02.262" v="755"/>
          <ac:spMkLst>
            <pc:docMk/>
            <pc:sldMk cId="740548510" sldId="376"/>
            <ac:spMk id="7" creationId="{B3CF18BD-7A72-E678-3FA4-F2AC655729C8}"/>
          </ac:spMkLst>
        </pc:spChg>
        <pc:spChg chg="del">
          <ac:chgData name="K Naveed Bhatti" userId="b1136d08-f853-4b82-ae44-c937e20d02d8" providerId="ADAL" clId="{E5FA28FC-59DF-4981-B538-0DACC2CE100D}" dt="2023-01-09T13:04:23.265" v="667" actId="478"/>
          <ac:spMkLst>
            <pc:docMk/>
            <pc:sldMk cId="740548510" sldId="376"/>
            <ac:spMk id="9" creationId="{384B53B5-79F6-4666-880E-C2919A46DE20}"/>
          </ac:spMkLst>
        </pc:spChg>
      </pc:sldChg>
      <pc:sldChg chg="addSp delSp modSp add mod">
        <pc:chgData name="K Naveed Bhatti" userId="b1136d08-f853-4b82-ae44-c937e20d02d8" providerId="ADAL" clId="{E5FA28FC-59DF-4981-B538-0DACC2CE100D}" dt="2023-01-09T13:08:03.501" v="756"/>
        <pc:sldMkLst>
          <pc:docMk/>
          <pc:sldMk cId="2972215121" sldId="377"/>
        </pc:sldMkLst>
        <pc:spChg chg="add del mod">
          <ac:chgData name="K Naveed Bhatti" userId="b1136d08-f853-4b82-ae44-c937e20d02d8" providerId="ADAL" clId="{E5FA28FC-59DF-4981-B538-0DACC2CE100D}" dt="2023-01-09T13:04:28.410" v="669" actId="478"/>
          <ac:spMkLst>
            <pc:docMk/>
            <pc:sldMk cId="2972215121" sldId="377"/>
            <ac:spMk id="3" creationId="{18EF55CF-C04D-93CE-397A-B722BB7D006D}"/>
          </ac:spMkLst>
        </pc:spChg>
        <pc:spChg chg="add mod">
          <ac:chgData name="K Naveed Bhatti" userId="b1136d08-f853-4b82-ae44-c937e20d02d8" providerId="ADAL" clId="{E5FA28FC-59DF-4981-B538-0DACC2CE100D}" dt="2023-01-09T13:08:03.501" v="756"/>
          <ac:spMkLst>
            <pc:docMk/>
            <pc:sldMk cId="2972215121" sldId="377"/>
            <ac:spMk id="4" creationId="{1D1F8047-900A-5195-1855-1D37CBEDB971}"/>
          </ac:spMkLst>
        </pc:spChg>
        <pc:spChg chg="del">
          <ac:chgData name="K Naveed Bhatti" userId="b1136d08-f853-4b82-ae44-c937e20d02d8" providerId="ADAL" clId="{E5FA28FC-59DF-4981-B538-0DACC2CE100D}" dt="2023-01-09T13:04:26.232" v="668" actId="478"/>
          <ac:spMkLst>
            <pc:docMk/>
            <pc:sldMk cId="2972215121" sldId="377"/>
            <ac:spMk id="6" creationId="{A86115D5-FC5C-4542-BA15-401D410B6C24}"/>
          </ac:spMkLst>
        </pc:spChg>
        <pc:spChg chg="add mod">
          <ac:chgData name="K Naveed Bhatti" userId="b1136d08-f853-4b82-ae44-c937e20d02d8" providerId="ADAL" clId="{E5FA28FC-59DF-4981-B538-0DACC2CE100D}" dt="2023-01-09T13:08:03.501" v="756"/>
          <ac:spMkLst>
            <pc:docMk/>
            <pc:sldMk cId="2972215121" sldId="377"/>
            <ac:spMk id="7" creationId="{80747B6B-CFFD-1820-F9F4-ECD3994DB076}"/>
          </ac:spMkLst>
        </pc:spChg>
        <pc:spChg chg="del">
          <ac:chgData name="K Naveed Bhatti" userId="b1136d08-f853-4b82-ae44-c937e20d02d8" providerId="ADAL" clId="{E5FA28FC-59DF-4981-B538-0DACC2CE100D}" dt="2023-01-09T13:04:29.858" v="670" actId="478"/>
          <ac:spMkLst>
            <pc:docMk/>
            <pc:sldMk cId="2972215121" sldId="377"/>
            <ac:spMk id="9" creationId="{384B53B5-79F6-4666-880E-C2919A46DE20}"/>
          </ac:spMkLst>
        </pc:spChg>
      </pc:sldChg>
      <pc:sldChg chg="addSp delSp modSp add mod">
        <pc:chgData name="K Naveed Bhatti" userId="b1136d08-f853-4b82-ae44-c937e20d02d8" providerId="ADAL" clId="{E5FA28FC-59DF-4981-B538-0DACC2CE100D}" dt="2023-01-09T13:08:04.512" v="757"/>
        <pc:sldMkLst>
          <pc:docMk/>
          <pc:sldMk cId="573113259" sldId="378"/>
        </pc:sldMkLst>
        <pc:spChg chg="add del mod">
          <ac:chgData name="K Naveed Bhatti" userId="b1136d08-f853-4b82-ae44-c937e20d02d8" providerId="ADAL" clId="{E5FA28FC-59DF-4981-B538-0DACC2CE100D}" dt="2023-01-09T13:04:35.609" v="672" actId="478"/>
          <ac:spMkLst>
            <pc:docMk/>
            <pc:sldMk cId="573113259" sldId="378"/>
            <ac:spMk id="3" creationId="{94FE01CC-CC2C-A30A-4A6B-E7C4477B787A}"/>
          </ac:spMkLst>
        </pc:spChg>
        <pc:spChg chg="add mod">
          <ac:chgData name="K Naveed Bhatti" userId="b1136d08-f853-4b82-ae44-c937e20d02d8" providerId="ADAL" clId="{E5FA28FC-59DF-4981-B538-0DACC2CE100D}" dt="2023-01-09T13:08:04.512" v="757"/>
          <ac:spMkLst>
            <pc:docMk/>
            <pc:sldMk cId="573113259" sldId="378"/>
            <ac:spMk id="4" creationId="{64EB07D6-4DD7-2653-7440-19830262A008}"/>
          </ac:spMkLst>
        </pc:spChg>
        <pc:spChg chg="del">
          <ac:chgData name="K Naveed Bhatti" userId="b1136d08-f853-4b82-ae44-c937e20d02d8" providerId="ADAL" clId="{E5FA28FC-59DF-4981-B538-0DACC2CE100D}" dt="2023-01-09T13:04:34.623" v="671" actId="478"/>
          <ac:spMkLst>
            <pc:docMk/>
            <pc:sldMk cId="573113259" sldId="378"/>
            <ac:spMk id="6" creationId="{A86115D5-FC5C-4542-BA15-401D410B6C24}"/>
          </ac:spMkLst>
        </pc:spChg>
        <pc:spChg chg="add mod">
          <ac:chgData name="K Naveed Bhatti" userId="b1136d08-f853-4b82-ae44-c937e20d02d8" providerId="ADAL" clId="{E5FA28FC-59DF-4981-B538-0DACC2CE100D}" dt="2023-01-09T13:08:04.512" v="757"/>
          <ac:spMkLst>
            <pc:docMk/>
            <pc:sldMk cId="573113259" sldId="378"/>
            <ac:spMk id="7" creationId="{F48D5942-8890-B86A-F532-06353C883222}"/>
          </ac:spMkLst>
        </pc:spChg>
        <pc:spChg chg="del">
          <ac:chgData name="K Naveed Bhatti" userId="b1136d08-f853-4b82-ae44-c937e20d02d8" providerId="ADAL" clId="{E5FA28FC-59DF-4981-B538-0DACC2CE100D}" dt="2023-01-09T13:04:38.237" v="673" actId="478"/>
          <ac:spMkLst>
            <pc:docMk/>
            <pc:sldMk cId="573113259" sldId="378"/>
            <ac:spMk id="9" creationId="{384B53B5-79F6-4666-880E-C2919A46DE20}"/>
          </ac:spMkLst>
        </pc:spChg>
      </pc:sldChg>
      <pc:sldChg chg="addSp delSp modSp add mod">
        <pc:chgData name="K Naveed Bhatti" userId="b1136d08-f853-4b82-ae44-c937e20d02d8" providerId="ADAL" clId="{E5FA28FC-59DF-4981-B538-0DACC2CE100D}" dt="2023-01-09T13:08:05.762" v="758"/>
        <pc:sldMkLst>
          <pc:docMk/>
          <pc:sldMk cId="1693252364" sldId="379"/>
        </pc:sldMkLst>
        <pc:spChg chg="add del mod">
          <ac:chgData name="K Naveed Bhatti" userId="b1136d08-f853-4b82-ae44-c937e20d02d8" providerId="ADAL" clId="{E5FA28FC-59DF-4981-B538-0DACC2CE100D}" dt="2023-01-09T13:04:44.238" v="675" actId="478"/>
          <ac:spMkLst>
            <pc:docMk/>
            <pc:sldMk cId="1693252364" sldId="379"/>
            <ac:spMk id="3" creationId="{80DA6BBE-5AB9-A999-93E8-D8AF386AEDE4}"/>
          </ac:spMkLst>
        </pc:spChg>
        <pc:spChg chg="add mod">
          <ac:chgData name="K Naveed Bhatti" userId="b1136d08-f853-4b82-ae44-c937e20d02d8" providerId="ADAL" clId="{E5FA28FC-59DF-4981-B538-0DACC2CE100D}" dt="2023-01-09T13:08:05.762" v="758"/>
          <ac:spMkLst>
            <pc:docMk/>
            <pc:sldMk cId="1693252364" sldId="379"/>
            <ac:spMk id="4" creationId="{E99C75F8-E163-AA59-7E1A-35FAE65B53E9}"/>
          </ac:spMkLst>
        </pc:spChg>
        <pc:spChg chg="del">
          <ac:chgData name="K Naveed Bhatti" userId="b1136d08-f853-4b82-ae44-c937e20d02d8" providerId="ADAL" clId="{E5FA28FC-59DF-4981-B538-0DACC2CE100D}" dt="2023-01-09T13:04:42.062" v="674" actId="478"/>
          <ac:spMkLst>
            <pc:docMk/>
            <pc:sldMk cId="1693252364" sldId="379"/>
            <ac:spMk id="6" creationId="{A86115D5-FC5C-4542-BA15-401D410B6C24}"/>
          </ac:spMkLst>
        </pc:spChg>
        <pc:spChg chg="add mod">
          <ac:chgData name="K Naveed Bhatti" userId="b1136d08-f853-4b82-ae44-c937e20d02d8" providerId="ADAL" clId="{E5FA28FC-59DF-4981-B538-0DACC2CE100D}" dt="2023-01-09T13:08:05.762" v="758"/>
          <ac:spMkLst>
            <pc:docMk/>
            <pc:sldMk cId="1693252364" sldId="379"/>
            <ac:spMk id="7" creationId="{81875D36-150B-6954-496B-92F054CE0A39}"/>
          </ac:spMkLst>
        </pc:spChg>
        <pc:spChg chg="del">
          <ac:chgData name="K Naveed Bhatti" userId="b1136d08-f853-4b82-ae44-c937e20d02d8" providerId="ADAL" clId="{E5FA28FC-59DF-4981-B538-0DACC2CE100D}" dt="2023-01-09T13:04:46.021" v="676" actId="478"/>
          <ac:spMkLst>
            <pc:docMk/>
            <pc:sldMk cId="1693252364" sldId="379"/>
            <ac:spMk id="9" creationId="{384B53B5-79F6-4666-880E-C2919A46DE20}"/>
          </ac:spMkLst>
        </pc:spChg>
      </pc:sldChg>
      <pc:sldChg chg="addSp delSp modSp add mod">
        <pc:chgData name="K Naveed Bhatti" userId="b1136d08-f853-4b82-ae44-c937e20d02d8" providerId="ADAL" clId="{E5FA28FC-59DF-4981-B538-0DACC2CE100D}" dt="2023-01-09T13:08:07.022" v="759"/>
        <pc:sldMkLst>
          <pc:docMk/>
          <pc:sldMk cId="495246742" sldId="380"/>
        </pc:sldMkLst>
        <pc:spChg chg="add del mod">
          <ac:chgData name="K Naveed Bhatti" userId="b1136d08-f853-4b82-ae44-c937e20d02d8" providerId="ADAL" clId="{E5FA28FC-59DF-4981-B538-0DACC2CE100D}" dt="2023-01-09T13:04:51.709" v="678" actId="478"/>
          <ac:spMkLst>
            <pc:docMk/>
            <pc:sldMk cId="495246742" sldId="380"/>
            <ac:spMk id="3" creationId="{5EF0231F-4E12-8AEE-82A3-04CDBFAA9A62}"/>
          </ac:spMkLst>
        </pc:spChg>
        <pc:spChg chg="add mod">
          <ac:chgData name="K Naveed Bhatti" userId="b1136d08-f853-4b82-ae44-c937e20d02d8" providerId="ADAL" clId="{E5FA28FC-59DF-4981-B538-0DACC2CE100D}" dt="2023-01-09T13:08:07.022" v="759"/>
          <ac:spMkLst>
            <pc:docMk/>
            <pc:sldMk cId="495246742" sldId="380"/>
            <ac:spMk id="4" creationId="{A9637EE1-915F-20DD-9E4A-CAF7ED157B8D}"/>
          </ac:spMkLst>
        </pc:spChg>
        <pc:spChg chg="del">
          <ac:chgData name="K Naveed Bhatti" userId="b1136d08-f853-4b82-ae44-c937e20d02d8" providerId="ADAL" clId="{E5FA28FC-59DF-4981-B538-0DACC2CE100D}" dt="2023-01-09T13:04:49.711" v="677" actId="478"/>
          <ac:spMkLst>
            <pc:docMk/>
            <pc:sldMk cId="495246742" sldId="380"/>
            <ac:spMk id="6" creationId="{A86115D5-FC5C-4542-BA15-401D410B6C24}"/>
          </ac:spMkLst>
        </pc:spChg>
        <pc:spChg chg="add mod">
          <ac:chgData name="K Naveed Bhatti" userId="b1136d08-f853-4b82-ae44-c937e20d02d8" providerId="ADAL" clId="{E5FA28FC-59DF-4981-B538-0DACC2CE100D}" dt="2023-01-09T13:08:07.022" v="759"/>
          <ac:spMkLst>
            <pc:docMk/>
            <pc:sldMk cId="495246742" sldId="380"/>
            <ac:spMk id="7" creationId="{976F8170-BF8D-6D7D-47E6-4088B243191E}"/>
          </ac:spMkLst>
        </pc:spChg>
        <pc:spChg chg="del">
          <ac:chgData name="K Naveed Bhatti" userId="b1136d08-f853-4b82-ae44-c937e20d02d8" providerId="ADAL" clId="{E5FA28FC-59DF-4981-B538-0DACC2CE100D}" dt="2023-01-09T13:04:53.167" v="679" actId="478"/>
          <ac:spMkLst>
            <pc:docMk/>
            <pc:sldMk cId="495246742" sldId="380"/>
            <ac:spMk id="9" creationId="{384B53B5-79F6-4666-880E-C2919A46DE20}"/>
          </ac:spMkLst>
        </pc:spChg>
      </pc:sldChg>
      <pc:sldChg chg="addSp delSp modSp add mod">
        <pc:chgData name="K Naveed Bhatti" userId="b1136d08-f853-4b82-ae44-c937e20d02d8" providerId="ADAL" clId="{E5FA28FC-59DF-4981-B538-0DACC2CE100D}" dt="2023-01-09T13:08:08.203" v="760"/>
        <pc:sldMkLst>
          <pc:docMk/>
          <pc:sldMk cId="3196000673" sldId="381"/>
        </pc:sldMkLst>
        <pc:spChg chg="add del mod">
          <ac:chgData name="K Naveed Bhatti" userId="b1136d08-f853-4b82-ae44-c937e20d02d8" providerId="ADAL" clId="{E5FA28FC-59DF-4981-B538-0DACC2CE100D}" dt="2023-01-09T13:04:58.236" v="681" actId="478"/>
          <ac:spMkLst>
            <pc:docMk/>
            <pc:sldMk cId="3196000673" sldId="381"/>
            <ac:spMk id="3" creationId="{71E3879A-847A-5ABD-7DCA-1D130976B15D}"/>
          </ac:spMkLst>
        </pc:spChg>
        <pc:spChg chg="add mod">
          <ac:chgData name="K Naveed Bhatti" userId="b1136d08-f853-4b82-ae44-c937e20d02d8" providerId="ADAL" clId="{E5FA28FC-59DF-4981-B538-0DACC2CE100D}" dt="2023-01-09T13:08:08.203" v="760"/>
          <ac:spMkLst>
            <pc:docMk/>
            <pc:sldMk cId="3196000673" sldId="381"/>
            <ac:spMk id="4" creationId="{C581E577-79EA-718A-A0D4-C383176BBBC5}"/>
          </ac:spMkLst>
        </pc:spChg>
        <pc:spChg chg="del">
          <ac:chgData name="K Naveed Bhatti" userId="b1136d08-f853-4b82-ae44-c937e20d02d8" providerId="ADAL" clId="{E5FA28FC-59DF-4981-B538-0DACC2CE100D}" dt="2023-01-09T13:04:57.326" v="680" actId="478"/>
          <ac:spMkLst>
            <pc:docMk/>
            <pc:sldMk cId="3196000673" sldId="381"/>
            <ac:spMk id="6" creationId="{A86115D5-FC5C-4542-BA15-401D410B6C24}"/>
          </ac:spMkLst>
        </pc:spChg>
        <pc:spChg chg="add mod">
          <ac:chgData name="K Naveed Bhatti" userId="b1136d08-f853-4b82-ae44-c937e20d02d8" providerId="ADAL" clId="{E5FA28FC-59DF-4981-B538-0DACC2CE100D}" dt="2023-01-09T13:08:08.203" v="760"/>
          <ac:spMkLst>
            <pc:docMk/>
            <pc:sldMk cId="3196000673" sldId="381"/>
            <ac:spMk id="7" creationId="{4E37F249-84BA-28C3-7108-3E0A710E77B1}"/>
          </ac:spMkLst>
        </pc:spChg>
        <pc:spChg chg="del">
          <ac:chgData name="K Naveed Bhatti" userId="b1136d08-f853-4b82-ae44-c937e20d02d8" providerId="ADAL" clId="{E5FA28FC-59DF-4981-B538-0DACC2CE100D}" dt="2023-01-09T13:04:59.949" v="682" actId="478"/>
          <ac:spMkLst>
            <pc:docMk/>
            <pc:sldMk cId="3196000673" sldId="381"/>
            <ac:spMk id="9" creationId="{384B53B5-79F6-4666-880E-C2919A46DE20}"/>
          </ac:spMkLst>
        </pc:spChg>
      </pc:sldChg>
      <pc:sldChg chg="addSp delSp modSp add mod">
        <pc:chgData name="K Naveed Bhatti" userId="b1136d08-f853-4b82-ae44-c937e20d02d8" providerId="ADAL" clId="{E5FA28FC-59DF-4981-B538-0DACC2CE100D}" dt="2023-01-09T13:08:09.441" v="761"/>
        <pc:sldMkLst>
          <pc:docMk/>
          <pc:sldMk cId="3938516675" sldId="382"/>
        </pc:sldMkLst>
        <pc:spChg chg="add del mod">
          <ac:chgData name="K Naveed Bhatti" userId="b1136d08-f853-4b82-ae44-c937e20d02d8" providerId="ADAL" clId="{E5FA28FC-59DF-4981-B538-0DACC2CE100D}" dt="2023-01-09T13:05:03.821" v="684" actId="478"/>
          <ac:spMkLst>
            <pc:docMk/>
            <pc:sldMk cId="3938516675" sldId="382"/>
            <ac:spMk id="3" creationId="{016C410E-A897-F7D5-2F77-3B0825FB1203}"/>
          </ac:spMkLst>
        </pc:spChg>
        <pc:spChg chg="add mod">
          <ac:chgData name="K Naveed Bhatti" userId="b1136d08-f853-4b82-ae44-c937e20d02d8" providerId="ADAL" clId="{E5FA28FC-59DF-4981-B538-0DACC2CE100D}" dt="2023-01-09T13:08:09.441" v="761"/>
          <ac:spMkLst>
            <pc:docMk/>
            <pc:sldMk cId="3938516675" sldId="382"/>
            <ac:spMk id="4" creationId="{ED8FCB8D-7412-0897-43E3-6925B26BB5A9}"/>
          </ac:spMkLst>
        </pc:spChg>
        <pc:spChg chg="add mod">
          <ac:chgData name="K Naveed Bhatti" userId="b1136d08-f853-4b82-ae44-c937e20d02d8" providerId="ADAL" clId="{E5FA28FC-59DF-4981-B538-0DACC2CE100D}" dt="2023-01-09T13:08:09.441" v="761"/>
          <ac:spMkLst>
            <pc:docMk/>
            <pc:sldMk cId="3938516675" sldId="382"/>
            <ac:spMk id="5" creationId="{E8FB7D40-FD4B-5B36-5DC2-64959626358C}"/>
          </ac:spMkLst>
        </pc:spChg>
        <pc:spChg chg="del">
          <ac:chgData name="K Naveed Bhatti" userId="b1136d08-f853-4b82-ae44-c937e20d02d8" providerId="ADAL" clId="{E5FA28FC-59DF-4981-B538-0DACC2CE100D}" dt="2023-01-09T13:05:02.807" v="683" actId="478"/>
          <ac:spMkLst>
            <pc:docMk/>
            <pc:sldMk cId="3938516675" sldId="382"/>
            <ac:spMk id="6" creationId="{A86115D5-FC5C-4542-BA15-401D410B6C24}"/>
          </ac:spMkLst>
        </pc:spChg>
        <pc:spChg chg="del">
          <ac:chgData name="K Naveed Bhatti" userId="b1136d08-f853-4b82-ae44-c937e20d02d8" providerId="ADAL" clId="{E5FA28FC-59DF-4981-B538-0DACC2CE100D}" dt="2023-01-09T13:05:05.440" v="685" actId="478"/>
          <ac:spMkLst>
            <pc:docMk/>
            <pc:sldMk cId="3938516675" sldId="382"/>
            <ac:spMk id="9" creationId="{384B53B5-79F6-4666-880E-C2919A46DE20}"/>
          </ac:spMkLst>
        </pc:spChg>
      </pc:sldChg>
      <pc:sldChg chg="addSp delSp modSp add mod">
        <pc:chgData name="K Naveed Bhatti" userId="b1136d08-f853-4b82-ae44-c937e20d02d8" providerId="ADAL" clId="{E5FA28FC-59DF-4981-B538-0DACC2CE100D}" dt="2023-01-09T13:08:10.458" v="762"/>
        <pc:sldMkLst>
          <pc:docMk/>
          <pc:sldMk cId="2002368936" sldId="383"/>
        </pc:sldMkLst>
        <pc:spChg chg="add del mod">
          <ac:chgData name="K Naveed Bhatti" userId="b1136d08-f853-4b82-ae44-c937e20d02d8" providerId="ADAL" clId="{E5FA28FC-59DF-4981-B538-0DACC2CE100D}" dt="2023-01-09T13:05:11.189" v="687" actId="478"/>
          <ac:spMkLst>
            <pc:docMk/>
            <pc:sldMk cId="2002368936" sldId="383"/>
            <ac:spMk id="3" creationId="{CF449A10-27D3-27FD-2066-9B342518B1D9}"/>
          </ac:spMkLst>
        </pc:spChg>
        <pc:spChg chg="add mod">
          <ac:chgData name="K Naveed Bhatti" userId="b1136d08-f853-4b82-ae44-c937e20d02d8" providerId="ADAL" clId="{E5FA28FC-59DF-4981-B538-0DACC2CE100D}" dt="2023-01-09T13:08:10.458" v="762"/>
          <ac:spMkLst>
            <pc:docMk/>
            <pc:sldMk cId="2002368936" sldId="383"/>
            <ac:spMk id="4" creationId="{8C2CC96F-DD40-C8A7-8C7C-9CD0331C3617}"/>
          </ac:spMkLst>
        </pc:spChg>
        <pc:spChg chg="del">
          <ac:chgData name="K Naveed Bhatti" userId="b1136d08-f853-4b82-ae44-c937e20d02d8" providerId="ADAL" clId="{E5FA28FC-59DF-4981-B538-0DACC2CE100D}" dt="2023-01-09T13:05:09.391" v="686" actId="478"/>
          <ac:spMkLst>
            <pc:docMk/>
            <pc:sldMk cId="2002368936" sldId="383"/>
            <ac:spMk id="6" creationId="{A86115D5-FC5C-4542-BA15-401D410B6C24}"/>
          </ac:spMkLst>
        </pc:spChg>
        <pc:spChg chg="add mod">
          <ac:chgData name="K Naveed Bhatti" userId="b1136d08-f853-4b82-ae44-c937e20d02d8" providerId="ADAL" clId="{E5FA28FC-59DF-4981-B538-0DACC2CE100D}" dt="2023-01-09T13:08:10.458" v="762"/>
          <ac:spMkLst>
            <pc:docMk/>
            <pc:sldMk cId="2002368936" sldId="383"/>
            <ac:spMk id="7" creationId="{320AC597-6CAC-2B76-704D-45105867DE66}"/>
          </ac:spMkLst>
        </pc:spChg>
        <pc:spChg chg="del">
          <ac:chgData name="K Naveed Bhatti" userId="b1136d08-f853-4b82-ae44-c937e20d02d8" providerId="ADAL" clId="{E5FA28FC-59DF-4981-B538-0DACC2CE100D}" dt="2023-01-09T13:05:13.522" v="688" actId="478"/>
          <ac:spMkLst>
            <pc:docMk/>
            <pc:sldMk cId="2002368936" sldId="383"/>
            <ac:spMk id="9" creationId="{384B53B5-79F6-4666-880E-C2919A46DE20}"/>
          </ac:spMkLst>
        </pc:spChg>
      </pc:sldChg>
      <pc:sldChg chg="addSp delSp modSp add mod">
        <pc:chgData name="K Naveed Bhatti" userId="b1136d08-f853-4b82-ae44-c937e20d02d8" providerId="ADAL" clId="{E5FA28FC-59DF-4981-B538-0DACC2CE100D}" dt="2023-01-09T13:08:11.693" v="763"/>
        <pc:sldMkLst>
          <pc:docMk/>
          <pc:sldMk cId="226304440" sldId="384"/>
        </pc:sldMkLst>
        <pc:spChg chg="add del mod">
          <ac:chgData name="K Naveed Bhatti" userId="b1136d08-f853-4b82-ae44-c937e20d02d8" providerId="ADAL" clId="{E5FA28FC-59DF-4981-B538-0DACC2CE100D}" dt="2023-01-09T13:05:18.425" v="690" actId="478"/>
          <ac:spMkLst>
            <pc:docMk/>
            <pc:sldMk cId="226304440" sldId="384"/>
            <ac:spMk id="3" creationId="{D4B8FA8F-1FFB-94DF-C64A-2B1AE28B1DC8}"/>
          </ac:spMkLst>
        </pc:spChg>
        <pc:spChg chg="add mod">
          <ac:chgData name="K Naveed Bhatti" userId="b1136d08-f853-4b82-ae44-c937e20d02d8" providerId="ADAL" clId="{E5FA28FC-59DF-4981-B538-0DACC2CE100D}" dt="2023-01-09T13:08:11.693" v="763"/>
          <ac:spMkLst>
            <pc:docMk/>
            <pc:sldMk cId="226304440" sldId="384"/>
            <ac:spMk id="4" creationId="{A6238AFF-CC63-3A6F-AD3B-1071B739B96E}"/>
          </ac:spMkLst>
        </pc:spChg>
        <pc:spChg chg="del">
          <ac:chgData name="K Naveed Bhatti" userId="b1136d08-f853-4b82-ae44-c937e20d02d8" providerId="ADAL" clId="{E5FA28FC-59DF-4981-B538-0DACC2CE100D}" dt="2023-01-09T13:05:16.906" v="689" actId="478"/>
          <ac:spMkLst>
            <pc:docMk/>
            <pc:sldMk cId="226304440" sldId="384"/>
            <ac:spMk id="6" creationId="{A86115D5-FC5C-4542-BA15-401D410B6C24}"/>
          </ac:spMkLst>
        </pc:spChg>
        <pc:spChg chg="add mod">
          <ac:chgData name="K Naveed Bhatti" userId="b1136d08-f853-4b82-ae44-c937e20d02d8" providerId="ADAL" clId="{E5FA28FC-59DF-4981-B538-0DACC2CE100D}" dt="2023-01-09T13:08:11.693" v="763"/>
          <ac:spMkLst>
            <pc:docMk/>
            <pc:sldMk cId="226304440" sldId="384"/>
            <ac:spMk id="7" creationId="{C32A22FD-FFC2-4D2B-6655-D96247245F8F}"/>
          </ac:spMkLst>
        </pc:spChg>
        <pc:spChg chg="del">
          <ac:chgData name="K Naveed Bhatti" userId="b1136d08-f853-4b82-ae44-c937e20d02d8" providerId="ADAL" clId="{E5FA28FC-59DF-4981-B538-0DACC2CE100D}" dt="2023-01-09T13:05:21.061" v="691" actId="478"/>
          <ac:spMkLst>
            <pc:docMk/>
            <pc:sldMk cId="226304440" sldId="384"/>
            <ac:spMk id="9" creationId="{384B53B5-79F6-4666-880E-C2919A46DE20}"/>
          </ac:spMkLst>
        </pc:spChg>
      </pc:sldChg>
      <pc:sldChg chg="addSp delSp modSp add mod">
        <pc:chgData name="K Naveed Bhatti" userId="b1136d08-f853-4b82-ae44-c937e20d02d8" providerId="ADAL" clId="{E5FA28FC-59DF-4981-B538-0DACC2CE100D}" dt="2023-01-09T13:08:12.905" v="764"/>
        <pc:sldMkLst>
          <pc:docMk/>
          <pc:sldMk cId="2200813005" sldId="385"/>
        </pc:sldMkLst>
        <pc:spChg chg="add del mod">
          <ac:chgData name="K Naveed Bhatti" userId="b1136d08-f853-4b82-ae44-c937e20d02d8" providerId="ADAL" clId="{E5FA28FC-59DF-4981-B538-0DACC2CE100D}" dt="2023-01-09T13:05:26.673" v="693" actId="478"/>
          <ac:spMkLst>
            <pc:docMk/>
            <pc:sldMk cId="2200813005" sldId="385"/>
            <ac:spMk id="3" creationId="{28F9D746-0D3F-F73A-E9C7-14FA99D8BD05}"/>
          </ac:spMkLst>
        </pc:spChg>
        <pc:spChg chg="add mod">
          <ac:chgData name="K Naveed Bhatti" userId="b1136d08-f853-4b82-ae44-c937e20d02d8" providerId="ADAL" clId="{E5FA28FC-59DF-4981-B538-0DACC2CE100D}" dt="2023-01-09T13:08:12.905" v="764"/>
          <ac:spMkLst>
            <pc:docMk/>
            <pc:sldMk cId="2200813005" sldId="385"/>
            <ac:spMk id="4" creationId="{541EAF9F-CD15-F57E-EE9D-4ACF286214DA}"/>
          </ac:spMkLst>
        </pc:spChg>
        <pc:spChg chg="del">
          <ac:chgData name="K Naveed Bhatti" userId="b1136d08-f853-4b82-ae44-c937e20d02d8" providerId="ADAL" clId="{E5FA28FC-59DF-4981-B538-0DACC2CE100D}" dt="2023-01-09T13:05:25.172" v="692" actId="478"/>
          <ac:spMkLst>
            <pc:docMk/>
            <pc:sldMk cId="2200813005" sldId="385"/>
            <ac:spMk id="6" creationId="{A86115D5-FC5C-4542-BA15-401D410B6C24}"/>
          </ac:spMkLst>
        </pc:spChg>
        <pc:spChg chg="add mod">
          <ac:chgData name="K Naveed Bhatti" userId="b1136d08-f853-4b82-ae44-c937e20d02d8" providerId="ADAL" clId="{E5FA28FC-59DF-4981-B538-0DACC2CE100D}" dt="2023-01-09T13:08:12.905" v="764"/>
          <ac:spMkLst>
            <pc:docMk/>
            <pc:sldMk cId="2200813005" sldId="385"/>
            <ac:spMk id="7" creationId="{2D29B8E1-3E3B-0136-9D10-825372C29DF3}"/>
          </ac:spMkLst>
        </pc:spChg>
        <pc:spChg chg="del">
          <ac:chgData name="K Naveed Bhatti" userId="b1136d08-f853-4b82-ae44-c937e20d02d8" providerId="ADAL" clId="{E5FA28FC-59DF-4981-B538-0DACC2CE100D}" dt="2023-01-09T13:05:28.537" v="694" actId="478"/>
          <ac:spMkLst>
            <pc:docMk/>
            <pc:sldMk cId="2200813005" sldId="385"/>
            <ac:spMk id="9" creationId="{384B53B5-79F6-4666-880E-C2919A46DE20}"/>
          </ac:spMkLst>
        </pc:spChg>
      </pc:sldChg>
      <pc:sldChg chg="addSp delSp modSp add mod">
        <pc:chgData name="K Naveed Bhatti" userId="b1136d08-f853-4b82-ae44-c937e20d02d8" providerId="ADAL" clId="{E5FA28FC-59DF-4981-B538-0DACC2CE100D}" dt="2023-01-09T13:08:14.049" v="765"/>
        <pc:sldMkLst>
          <pc:docMk/>
          <pc:sldMk cId="2660009388" sldId="386"/>
        </pc:sldMkLst>
        <pc:spChg chg="del">
          <ac:chgData name="K Naveed Bhatti" userId="b1136d08-f853-4b82-ae44-c937e20d02d8" providerId="ADAL" clId="{E5FA28FC-59DF-4981-B538-0DACC2CE100D}" dt="2023-01-09T13:05:31.631" v="695" actId="478"/>
          <ac:spMkLst>
            <pc:docMk/>
            <pc:sldMk cId="2660009388" sldId="386"/>
            <ac:spMk id="6" creationId="{A86115D5-FC5C-4542-BA15-401D410B6C24}"/>
          </ac:spMkLst>
        </pc:spChg>
        <pc:spChg chg="add del mod">
          <ac:chgData name="K Naveed Bhatti" userId="b1136d08-f853-4b82-ae44-c937e20d02d8" providerId="ADAL" clId="{E5FA28FC-59DF-4981-B538-0DACC2CE100D}" dt="2023-01-09T13:05:33.593" v="696" actId="478"/>
          <ac:spMkLst>
            <pc:docMk/>
            <pc:sldMk cId="2660009388" sldId="386"/>
            <ac:spMk id="7" creationId="{4E5CDDF4-8DFF-A0E0-CC79-C51FD619CB5E}"/>
          </ac:spMkLst>
        </pc:spChg>
        <pc:spChg chg="add mod">
          <ac:chgData name="K Naveed Bhatti" userId="b1136d08-f853-4b82-ae44-c937e20d02d8" providerId="ADAL" clId="{E5FA28FC-59DF-4981-B538-0DACC2CE100D}" dt="2023-01-09T13:08:14.049" v="765"/>
          <ac:spMkLst>
            <pc:docMk/>
            <pc:sldMk cId="2660009388" sldId="386"/>
            <ac:spMk id="8" creationId="{DB33E82A-9C73-B8F9-CC2B-311207AFA0B3}"/>
          </ac:spMkLst>
        </pc:spChg>
        <pc:spChg chg="del">
          <ac:chgData name="K Naveed Bhatti" userId="b1136d08-f853-4b82-ae44-c937e20d02d8" providerId="ADAL" clId="{E5FA28FC-59DF-4981-B538-0DACC2CE100D}" dt="2023-01-09T13:05:35.916" v="697" actId="478"/>
          <ac:spMkLst>
            <pc:docMk/>
            <pc:sldMk cId="2660009388" sldId="386"/>
            <ac:spMk id="9" creationId="{384B53B5-79F6-4666-880E-C2919A46DE20}"/>
          </ac:spMkLst>
        </pc:spChg>
        <pc:spChg chg="add mod">
          <ac:chgData name="K Naveed Bhatti" userId="b1136d08-f853-4b82-ae44-c937e20d02d8" providerId="ADAL" clId="{E5FA28FC-59DF-4981-B538-0DACC2CE100D}" dt="2023-01-09T13:08:14.049" v="765"/>
          <ac:spMkLst>
            <pc:docMk/>
            <pc:sldMk cId="2660009388" sldId="386"/>
            <ac:spMk id="10" creationId="{049777B0-167D-8E30-7636-7C4042A61EFC}"/>
          </ac:spMkLst>
        </pc:spChg>
      </pc:sldChg>
      <pc:sldChg chg="addSp delSp modSp add mod">
        <pc:chgData name="K Naveed Bhatti" userId="b1136d08-f853-4b82-ae44-c937e20d02d8" providerId="ADAL" clId="{E5FA28FC-59DF-4981-B538-0DACC2CE100D}" dt="2023-01-09T13:08:15.304" v="766"/>
        <pc:sldMkLst>
          <pc:docMk/>
          <pc:sldMk cId="1158655936" sldId="387"/>
        </pc:sldMkLst>
        <pc:spChg chg="add del mod">
          <ac:chgData name="K Naveed Bhatti" userId="b1136d08-f853-4b82-ae44-c937e20d02d8" providerId="ADAL" clId="{E5FA28FC-59DF-4981-B538-0DACC2CE100D}" dt="2023-01-09T13:05:56.852" v="699" actId="478"/>
          <ac:spMkLst>
            <pc:docMk/>
            <pc:sldMk cId="1158655936" sldId="387"/>
            <ac:spMk id="4" creationId="{FFF19E50-4501-406E-DF32-B7A7BD76EDCD}"/>
          </ac:spMkLst>
        </pc:spChg>
        <pc:spChg chg="del">
          <ac:chgData name="K Naveed Bhatti" userId="b1136d08-f853-4b82-ae44-c937e20d02d8" providerId="ADAL" clId="{E5FA28FC-59DF-4981-B538-0DACC2CE100D}" dt="2023-01-09T13:05:54.995" v="698" actId="478"/>
          <ac:spMkLst>
            <pc:docMk/>
            <pc:sldMk cId="1158655936" sldId="387"/>
            <ac:spMk id="6" creationId="{A86115D5-FC5C-4542-BA15-401D410B6C24}"/>
          </ac:spMkLst>
        </pc:spChg>
        <pc:spChg chg="add mod">
          <ac:chgData name="K Naveed Bhatti" userId="b1136d08-f853-4b82-ae44-c937e20d02d8" providerId="ADAL" clId="{E5FA28FC-59DF-4981-B538-0DACC2CE100D}" dt="2023-01-09T13:08:15.304" v="766"/>
          <ac:spMkLst>
            <pc:docMk/>
            <pc:sldMk cId="1158655936" sldId="387"/>
            <ac:spMk id="8" creationId="{2E3BABDA-A95A-82F2-8E88-E4E6175B9BA6}"/>
          </ac:spMkLst>
        </pc:spChg>
        <pc:spChg chg="del">
          <ac:chgData name="K Naveed Bhatti" userId="b1136d08-f853-4b82-ae44-c937e20d02d8" providerId="ADAL" clId="{E5FA28FC-59DF-4981-B538-0DACC2CE100D}" dt="2023-01-09T13:05:58.996" v="700" actId="478"/>
          <ac:spMkLst>
            <pc:docMk/>
            <pc:sldMk cId="1158655936" sldId="387"/>
            <ac:spMk id="9" creationId="{384B53B5-79F6-4666-880E-C2919A46DE20}"/>
          </ac:spMkLst>
        </pc:spChg>
        <pc:spChg chg="add mod">
          <ac:chgData name="K Naveed Bhatti" userId="b1136d08-f853-4b82-ae44-c937e20d02d8" providerId="ADAL" clId="{E5FA28FC-59DF-4981-B538-0DACC2CE100D}" dt="2023-01-09T13:08:15.304" v="766"/>
          <ac:spMkLst>
            <pc:docMk/>
            <pc:sldMk cId="1158655936" sldId="387"/>
            <ac:spMk id="10" creationId="{35BCC59C-2BE0-6BDA-A240-126DC8BD1C38}"/>
          </ac:spMkLst>
        </pc:spChg>
      </pc:sldChg>
      <pc:sldChg chg="addSp delSp modSp add mod">
        <pc:chgData name="K Naveed Bhatti" userId="b1136d08-f853-4b82-ae44-c937e20d02d8" providerId="ADAL" clId="{E5FA28FC-59DF-4981-B538-0DACC2CE100D}" dt="2023-01-09T13:08:16.338" v="767"/>
        <pc:sldMkLst>
          <pc:docMk/>
          <pc:sldMk cId="2286259634" sldId="388"/>
        </pc:sldMkLst>
        <pc:spChg chg="add del mod">
          <ac:chgData name="K Naveed Bhatti" userId="b1136d08-f853-4b82-ae44-c937e20d02d8" providerId="ADAL" clId="{E5FA28FC-59DF-4981-B538-0DACC2CE100D}" dt="2023-01-09T13:06:03.727" v="702" actId="478"/>
          <ac:spMkLst>
            <pc:docMk/>
            <pc:sldMk cId="2286259634" sldId="388"/>
            <ac:spMk id="4" creationId="{02E298D2-FF83-641F-2574-8FA2D6B00EB7}"/>
          </ac:spMkLst>
        </pc:spChg>
        <pc:spChg chg="add mod">
          <ac:chgData name="K Naveed Bhatti" userId="b1136d08-f853-4b82-ae44-c937e20d02d8" providerId="ADAL" clId="{E5FA28FC-59DF-4981-B538-0DACC2CE100D}" dt="2023-01-09T13:08:16.338" v="767"/>
          <ac:spMkLst>
            <pc:docMk/>
            <pc:sldMk cId="2286259634" sldId="388"/>
            <ac:spMk id="5" creationId="{A19422EF-7C9E-6430-8EB1-AEC73AEE43B7}"/>
          </ac:spMkLst>
        </pc:spChg>
        <pc:spChg chg="del">
          <ac:chgData name="K Naveed Bhatti" userId="b1136d08-f853-4b82-ae44-c937e20d02d8" providerId="ADAL" clId="{E5FA28FC-59DF-4981-B538-0DACC2CE100D}" dt="2023-01-09T13:06:01.898" v="701" actId="478"/>
          <ac:spMkLst>
            <pc:docMk/>
            <pc:sldMk cId="2286259634" sldId="388"/>
            <ac:spMk id="6" creationId="{A86115D5-FC5C-4542-BA15-401D410B6C24}"/>
          </ac:spMkLst>
        </pc:spChg>
        <pc:spChg chg="add mod">
          <ac:chgData name="K Naveed Bhatti" userId="b1136d08-f853-4b82-ae44-c937e20d02d8" providerId="ADAL" clId="{E5FA28FC-59DF-4981-B538-0DACC2CE100D}" dt="2023-01-09T13:08:16.338" v="767"/>
          <ac:spMkLst>
            <pc:docMk/>
            <pc:sldMk cId="2286259634" sldId="388"/>
            <ac:spMk id="7" creationId="{A359F781-3B68-7470-327A-FD9BA5194EB0}"/>
          </ac:spMkLst>
        </pc:spChg>
        <pc:spChg chg="del">
          <ac:chgData name="K Naveed Bhatti" userId="b1136d08-f853-4b82-ae44-c937e20d02d8" providerId="ADAL" clId="{E5FA28FC-59DF-4981-B538-0DACC2CE100D}" dt="2023-01-09T13:06:05.084" v="703" actId="478"/>
          <ac:spMkLst>
            <pc:docMk/>
            <pc:sldMk cId="2286259634" sldId="388"/>
            <ac:spMk id="9" creationId="{384B53B5-79F6-4666-880E-C2919A46DE20}"/>
          </ac:spMkLst>
        </pc:spChg>
      </pc:sldChg>
      <pc:sldChg chg="addSp delSp modSp add mod">
        <pc:chgData name="K Naveed Bhatti" userId="b1136d08-f853-4b82-ae44-c937e20d02d8" providerId="ADAL" clId="{E5FA28FC-59DF-4981-B538-0DACC2CE100D}" dt="2023-01-09T13:08:17.513" v="768"/>
        <pc:sldMkLst>
          <pc:docMk/>
          <pc:sldMk cId="3304396292" sldId="389"/>
        </pc:sldMkLst>
        <pc:spChg chg="add del mod">
          <ac:chgData name="K Naveed Bhatti" userId="b1136d08-f853-4b82-ae44-c937e20d02d8" providerId="ADAL" clId="{E5FA28FC-59DF-4981-B538-0DACC2CE100D}" dt="2023-01-09T13:06:11.544" v="705" actId="478"/>
          <ac:spMkLst>
            <pc:docMk/>
            <pc:sldMk cId="3304396292" sldId="389"/>
            <ac:spMk id="4" creationId="{21D85CD4-1E5B-28AF-3252-63C9430E0A37}"/>
          </ac:spMkLst>
        </pc:spChg>
        <pc:spChg chg="del">
          <ac:chgData name="K Naveed Bhatti" userId="b1136d08-f853-4b82-ae44-c937e20d02d8" providerId="ADAL" clId="{E5FA28FC-59DF-4981-B538-0DACC2CE100D}" dt="2023-01-09T13:06:09.181" v="704" actId="478"/>
          <ac:spMkLst>
            <pc:docMk/>
            <pc:sldMk cId="3304396292" sldId="389"/>
            <ac:spMk id="6" creationId="{A86115D5-FC5C-4542-BA15-401D410B6C24}"/>
          </ac:spMkLst>
        </pc:spChg>
        <pc:spChg chg="add mod">
          <ac:chgData name="K Naveed Bhatti" userId="b1136d08-f853-4b82-ae44-c937e20d02d8" providerId="ADAL" clId="{E5FA28FC-59DF-4981-B538-0DACC2CE100D}" dt="2023-01-09T13:08:17.513" v="768"/>
          <ac:spMkLst>
            <pc:docMk/>
            <pc:sldMk cId="3304396292" sldId="389"/>
            <ac:spMk id="7" creationId="{DDD73D11-AE0D-06B5-6901-39593194F393}"/>
          </ac:spMkLst>
        </pc:spChg>
        <pc:spChg chg="add mod">
          <ac:chgData name="K Naveed Bhatti" userId="b1136d08-f853-4b82-ae44-c937e20d02d8" providerId="ADAL" clId="{E5FA28FC-59DF-4981-B538-0DACC2CE100D}" dt="2023-01-09T13:08:17.513" v="768"/>
          <ac:spMkLst>
            <pc:docMk/>
            <pc:sldMk cId="3304396292" sldId="389"/>
            <ac:spMk id="8" creationId="{93740EE8-5D00-32EA-1FB7-2F8162816C2B}"/>
          </ac:spMkLst>
        </pc:spChg>
        <pc:spChg chg="del">
          <ac:chgData name="K Naveed Bhatti" userId="b1136d08-f853-4b82-ae44-c937e20d02d8" providerId="ADAL" clId="{E5FA28FC-59DF-4981-B538-0DACC2CE100D}" dt="2023-01-09T13:06:14.013" v="706" actId="478"/>
          <ac:spMkLst>
            <pc:docMk/>
            <pc:sldMk cId="3304396292" sldId="389"/>
            <ac:spMk id="9" creationId="{384B53B5-79F6-4666-880E-C2919A46DE20}"/>
          </ac:spMkLst>
        </pc:spChg>
      </pc:sldChg>
      <pc:sldChg chg="addSp delSp modSp add mod">
        <pc:chgData name="K Naveed Bhatti" userId="b1136d08-f853-4b82-ae44-c937e20d02d8" providerId="ADAL" clId="{E5FA28FC-59DF-4981-B538-0DACC2CE100D}" dt="2023-01-09T13:08:18.743" v="769"/>
        <pc:sldMkLst>
          <pc:docMk/>
          <pc:sldMk cId="2538993064" sldId="390"/>
        </pc:sldMkLst>
        <pc:spChg chg="del">
          <ac:chgData name="K Naveed Bhatti" userId="b1136d08-f853-4b82-ae44-c937e20d02d8" providerId="ADAL" clId="{E5FA28FC-59DF-4981-B538-0DACC2CE100D}" dt="2023-01-09T13:06:17.080" v="707" actId="478"/>
          <ac:spMkLst>
            <pc:docMk/>
            <pc:sldMk cId="2538993064" sldId="390"/>
            <ac:spMk id="6" creationId="{A86115D5-FC5C-4542-BA15-401D410B6C24}"/>
          </ac:spMkLst>
        </pc:spChg>
        <pc:spChg chg="add del mod">
          <ac:chgData name="K Naveed Bhatti" userId="b1136d08-f853-4b82-ae44-c937e20d02d8" providerId="ADAL" clId="{E5FA28FC-59DF-4981-B538-0DACC2CE100D}" dt="2023-01-09T13:06:17.973" v="708" actId="478"/>
          <ac:spMkLst>
            <pc:docMk/>
            <pc:sldMk cId="2538993064" sldId="390"/>
            <ac:spMk id="7" creationId="{072CE79F-DEFD-A117-C00D-2D6578F4D9F9}"/>
          </ac:spMkLst>
        </pc:spChg>
        <pc:spChg chg="add mod">
          <ac:chgData name="K Naveed Bhatti" userId="b1136d08-f853-4b82-ae44-c937e20d02d8" providerId="ADAL" clId="{E5FA28FC-59DF-4981-B538-0DACC2CE100D}" dt="2023-01-09T13:08:18.743" v="769"/>
          <ac:spMkLst>
            <pc:docMk/>
            <pc:sldMk cId="2538993064" sldId="390"/>
            <ac:spMk id="8" creationId="{A74EDC8C-1A1A-9003-4DB7-97E96A1B601C}"/>
          </ac:spMkLst>
        </pc:spChg>
        <pc:spChg chg="del">
          <ac:chgData name="K Naveed Bhatti" userId="b1136d08-f853-4b82-ae44-c937e20d02d8" providerId="ADAL" clId="{E5FA28FC-59DF-4981-B538-0DACC2CE100D}" dt="2023-01-09T13:06:19.541" v="709" actId="478"/>
          <ac:spMkLst>
            <pc:docMk/>
            <pc:sldMk cId="2538993064" sldId="390"/>
            <ac:spMk id="9" creationId="{384B53B5-79F6-4666-880E-C2919A46DE20}"/>
          </ac:spMkLst>
        </pc:spChg>
        <pc:spChg chg="add mod">
          <ac:chgData name="K Naveed Bhatti" userId="b1136d08-f853-4b82-ae44-c937e20d02d8" providerId="ADAL" clId="{E5FA28FC-59DF-4981-B538-0DACC2CE100D}" dt="2023-01-09T13:08:18.743" v="769"/>
          <ac:spMkLst>
            <pc:docMk/>
            <pc:sldMk cId="2538993064" sldId="390"/>
            <ac:spMk id="10" creationId="{D9EEB283-17B5-2E9A-737A-B6CFC5818767}"/>
          </ac:spMkLst>
        </pc:spChg>
      </pc:sldChg>
      <pc:sldChg chg="addSp delSp modSp add mod">
        <pc:chgData name="K Naveed Bhatti" userId="b1136d08-f853-4b82-ae44-c937e20d02d8" providerId="ADAL" clId="{E5FA28FC-59DF-4981-B538-0DACC2CE100D}" dt="2023-01-09T13:08:19.977" v="770"/>
        <pc:sldMkLst>
          <pc:docMk/>
          <pc:sldMk cId="2634709460" sldId="391"/>
        </pc:sldMkLst>
        <pc:spChg chg="add del mod">
          <ac:chgData name="K Naveed Bhatti" userId="b1136d08-f853-4b82-ae44-c937e20d02d8" providerId="ADAL" clId="{E5FA28FC-59DF-4981-B538-0DACC2CE100D}" dt="2023-01-09T13:06:23.997" v="711" actId="478"/>
          <ac:spMkLst>
            <pc:docMk/>
            <pc:sldMk cId="2634709460" sldId="391"/>
            <ac:spMk id="4" creationId="{57AA6527-1A1C-65DB-8E3B-FDF901A6C47A}"/>
          </ac:spMkLst>
        </pc:spChg>
        <pc:spChg chg="del">
          <ac:chgData name="K Naveed Bhatti" userId="b1136d08-f853-4b82-ae44-c937e20d02d8" providerId="ADAL" clId="{E5FA28FC-59DF-4981-B538-0DACC2CE100D}" dt="2023-01-09T13:06:23.186" v="710" actId="478"/>
          <ac:spMkLst>
            <pc:docMk/>
            <pc:sldMk cId="2634709460" sldId="391"/>
            <ac:spMk id="6" creationId="{A86115D5-FC5C-4542-BA15-401D410B6C24}"/>
          </ac:spMkLst>
        </pc:spChg>
        <pc:spChg chg="add mod">
          <ac:chgData name="K Naveed Bhatti" userId="b1136d08-f853-4b82-ae44-c937e20d02d8" providerId="ADAL" clId="{E5FA28FC-59DF-4981-B538-0DACC2CE100D}" dt="2023-01-09T13:08:19.977" v="770"/>
          <ac:spMkLst>
            <pc:docMk/>
            <pc:sldMk cId="2634709460" sldId="391"/>
            <ac:spMk id="7" creationId="{A3E3A92B-B72F-F236-DF02-D66A76373088}"/>
          </ac:spMkLst>
        </pc:spChg>
        <pc:spChg chg="add mod">
          <ac:chgData name="K Naveed Bhatti" userId="b1136d08-f853-4b82-ae44-c937e20d02d8" providerId="ADAL" clId="{E5FA28FC-59DF-4981-B538-0DACC2CE100D}" dt="2023-01-09T13:08:19.977" v="770"/>
          <ac:spMkLst>
            <pc:docMk/>
            <pc:sldMk cId="2634709460" sldId="391"/>
            <ac:spMk id="8" creationId="{754E40D0-05FA-8ACA-8360-BD0417CD33D8}"/>
          </ac:spMkLst>
        </pc:spChg>
        <pc:spChg chg="del">
          <ac:chgData name="K Naveed Bhatti" userId="b1136d08-f853-4b82-ae44-c937e20d02d8" providerId="ADAL" clId="{E5FA28FC-59DF-4981-B538-0DACC2CE100D}" dt="2023-01-09T13:06:25.469" v="712" actId="478"/>
          <ac:spMkLst>
            <pc:docMk/>
            <pc:sldMk cId="2634709460" sldId="391"/>
            <ac:spMk id="9" creationId="{384B53B5-79F6-4666-880E-C2919A46DE20}"/>
          </ac:spMkLst>
        </pc:spChg>
      </pc:sldChg>
      <pc:sldChg chg="addSp delSp modSp add mod">
        <pc:chgData name="K Naveed Bhatti" userId="b1136d08-f853-4b82-ae44-c937e20d02d8" providerId="ADAL" clId="{E5FA28FC-59DF-4981-B538-0DACC2CE100D}" dt="2023-01-09T13:08:21.583" v="771"/>
        <pc:sldMkLst>
          <pc:docMk/>
          <pc:sldMk cId="2338069858" sldId="392"/>
        </pc:sldMkLst>
        <pc:spChg chg="add del mod">
          <ac:chgData name="K Naveed Bhatti" userId="b1136d08-f853-4b82-ae44-c937e20d02d8" providerId="ADAL" clId="{E5FA28FC-59DF-4981-B538-0DACC2CE100D}" dt="2023-01-09T13:06:31.279" v="714" actId="478"/>
          <ac:spMkLst>
            <pc:docMk/>
            <pc:sldMk cId="2338069858" sldId="392"/>
            <ac:spMk id="4" creationId="{D1B07D87-9D13-9298-E87C-87F970B7E31B}"/>
          </ac:spMkLst>
        </pc:spChg>
        <pc:spChg chg="add mod">
          <ac:chgData name="K Naveed Bhatti" userId="b1136d08-f853-4b82-ae44-c937e20d02d8" providerId="ADAL" clId="{E5FA28FC-59DF-4981-B538-0DACC2CE100D}" dt="2023-01-09T13:08:21.583" v="771"/>
          <ac:spMkLst>
            <pc:docMk/>
            <pc:sldMk cId="2338069858" sldId="392"/>
            <ac:spMk id="5" creationId="{71B89B84-C739-B5F8-5FD4-99BD893AAF7C}"/>
          </ac:spMkLst>
        </pc:spChg>
        <pc:spChg chg="del">
          <ac:chgData name="K Naveed Bhatti" userId="b1136d08-f853-4b82-ae44-c937e20d02d8" providerId="ADAL" clId="{E5FA28FC-59DF-4981-B538-0DACC2CE100D}" dt="2023-01-09T13:06:28.727" v="713" actId="478"/>
          <ac:spMkLst>
            <pc:docMk/>
            <pc:sldMk cId="2338069858" sldId="392"/>
            <ac:spMk id="6" creationId="{A86115D5-FC5C-4542-BA15-401D410B6C24}"/>
          </ac:spMkLst>
        </pc:spChg>
        <pc:spChg chg="add mod">
          <ac:chgData name="K Naveed Bhatti" userId="b1136d08-f853-4b82-ae44-c937e20d02d8" providerId="ADAL" clId="{E5FA28FC-59DF-4981-B538-0DACC2CE100D}" dt="2023-01-09T13:08:21.583" v="771"/>
          <ac:spMkLst>
            <pc:docMk/>
            <pc:sldMk cId="2338069858" sldId="392"/>
            <ac:spMk id="7" creationId="{B57D0D69-8A48-D100-21CD-E0BD5EDBFA76}"/>
          </ac:spMkLst>
        </pc:spChg>
        <pc:spChg chg="del">
          <ac:chgData name="K Naveed Bhatti" userId="b1136d08-f853-4b82-ae44-c937e20d02d8" providerId="ADAL" clId="{E5FA28FC-59DF-4981-B538-0DACC2CE100D}" dt="2023-01-09T13:06:33.060" v="715" actId="478"/>
          <ac:spMkLst>
            <pc:docMk/>
            <pc:sldMk cId="2338069858" sldId="392"/>
            <ac:spMk id="9" creationId="{384B53B5-79F6-4666-880E-C2919A46DE20}"/>
          </ac:spMkLst>
        </pc:spChg>
      </pc:sldChg>
      <pc:sldChg chg="addSp delSp modSp add mod">
        <pc:chgData name="K Naveed Bhatti" userId="b1136d08-f853-4b82-ae44-c937e20d02d8" providerId="ADAL" clId="{E5FA28FC-59DF-4981-B538-0DACC2CE100D}" dt="2023-01-09T13:08:22.552" v="772"/>
        <pc:sldMkLst>
          <pc:docMk/>
          <pc:sldMk cId="3554386530" sldId="393"/>
        </pc:sldMkLst>
        <pc:spChg chg="add del mod">
          <ac:chgData name="K Naveed Bhatti" userId="b1136d08-f853-4b82-ae44-c937e20d02d8" providerId="ADAL" clId="{E5FA28FC-59DF-4981-B538-0DACC2CE100D}" dt="2023-01-09T13:06:37.141" v="717" actId="478"/>
          <ac:spMkLst>
            <pc:docMk/>
            <pc:sldMk cId="3554386530" sldId="393"/>
            <ac:spMk id="4" creationId="{F07BEA00-2C80-A185-FB2D-6477038667DD}"/>
          </ac:spMkLst>
        </pc:spChg>
        <pc:spChg chg="add mod">
          <ac:chgData name="K Naveed Bhatti" userId="b1136d08-f853-4b82-ae44-c937e20d02d8" providerId="ADAL" clId="{E5FA28FC-59DF-4981-B538-0DACC2CE100D}" dt="2023-01-09T13:08:22.552" v="772"/>
          <ac:spMkLst>
            <pc:docMk/>
            <pc:sldMk cId="3554386530" sldId="393"/>
            <ac:spMk id="5" creationId="{60C32589-E610-C016-987D-E96A72FF5CA0}"/>
          </ac:spMkLst>
        </pc:spChg>
        <pc:spChg chg="del">
          <ac:chgData name="K Naveed Bhatti" userId="b1136d08-f853-4b82-ae44-c937e20d02d8" providerId="ADAL" clId="{E5FA28FC-59DF-4981-B538-0DACC2CE100D}" dt="2023-01-09T13:06:36.368" v="716" actId="478"/>
          <ac:spMkLst>
            <pc:docMk/>
            <pc:sldMk cId="3554386530" sldId="393"/>
            <ac:spMk id="6" creationId="{A86115D5-FC5C-4542-BA15-401D410B6C24}"/>
          </ac:spMkLst>
        </pc:spChg>
        <pc:spChg chg="add mod">
          <ac:chgData name="K Naveed Bhatti" userId="b1136d08-f853-4b82-ae44-c937e20d02d8" providerId="ADAL" clId="{E5FA28FC-59DF-4981-B538-0DACC2CE100D}" dt="2023-01-09T13:08:22.552" v="772"/>
          <ac:spMkLst>
            <pc:docMk/>
            <pc:sldMk cId="3554386530" sldId="393"/>
            <ac:spMk id="7" creationId="{EA9F93ED-42DF-F8CA-9BCB-A4D1A635F7DC}"/>
          </ac:spMkLst>
        </pc:spChg>
        <pc:spChg chg="del">
          <ac:chgData name="K Naveed Bhatti" userId="b1136d08-f853-4b82-ae44-c937e20d02d8" providerId="ADAL" clId="{E5FA28FC-59DF-4981-B538-0DACC2CE100D}" dt="2023-01-09T13:06:40.009" v="718" actId="478"/>
          <ac:spMkLst>
            <pc:docMk/>
            <pc:sldMk cId="3554386530" sldId="393"/>
            <ac:spMk id="9" creationId="{384B53B5-79F6-4666-880E-C2919A46DE20}"/>
          </ac:spMkLst>
        </pc:spChg>
      </pc:sldChg>
      <pc:sldChg chg="addSp delSp modSp add mod">
        <pc:chgData name="K Naveed Bhatti" userId="b1136d08-f853-4b82-ae44-c937e20d02d8" providerId="ADAL" clId="{E5FA28FC-59DF-4981-B538-0DACC2CE100D}" dt="2023-01-09T13:08:23.963" v="773"/>
        <pc:sldMkLst>
          <pc:docMk/>
          <pc:sldMk cId="2915471651" sldId="394"/>
        </pc:sldMkLst>
        <pc:spChg chg="add del mod">
          <ac:chgData name="K Naveed Bhatti" userId="b1136d08-f853-4b82-ae44-c937e20d02d8" providerId="ADAL" clId="{E5FA28FC-59DF-4981-B538-0DACC2CE100D}" dt="2023-01-09T13:06:46.544" v="720" actId="478"/>
          <ac:spMkLst>
            <pc:docMk/>
            <pc:sldMk cId="2915471651" sldId="394"/>
            <ac:spMk id="4" creationId="{2D9FB085-C070-B01D-E993-69CAF2AB7DF6}"/>
          </ac:spMkLst>
        </pc:spChg>
        <pc:spChg chg="add mod">
          <ac:chgData name="K Naveed Bhatti" userId="b1136d08-f853-4b82-ae44-c937e20d02d8" providerId="ADAL" clId="{E5FA28FC-59DF-4981-B538-0DACC2CE100D}" dt="2023-01-09T13:08:23.963" v="773"/>
          <ac:spMkLst>
            <pc:docMk/>
            <pc:sldMk cId="2915471651" sldId="394"/>
            <ac:spMk id="5" creationId="{E506253E-1F63-1687-08F9-A57DE6282EF8}"/>
          </ac:spMkLst>
        </pc:spChg>
        <pc:spChg chg="del">
          <ac:chgData name="K Naveed Bhatti" userId="b1136d08-f853-4b82-ae44-c937e20d02d8" providerId="ADAL" clId="{E5FA28FC-59DF-4981-B538-0DACC2CE100D}" dt="2023-01-09T13:06:43.739" v="719" actId="478"/>
          <ac:spMkLst>
            <pc:docMk/>
            <pc:sldMk cId="2915471651" sldId="394"/>
            <ac:spMk id="6" creationId="{A86115D5-FC5C-4542-BA15-401D410B6C24}"/>
          </ac:spMkLst>
        </pc:spChg>
        <pc:spChg chg="add mod">
          <ac:chgData name="K Naveed Bhatti" userId="b1136d08-f853-4b82-ae44-c937e20d02d8" providerId="ADAL" clId="{E5FA28FC-59DF-4981-B538-0DACC2CE100D}" dt="2023-01-09T13:08:23.963" v="773"/>
          <ac:spMkLst>
            <pc:docMk/>
            <pc:sldMk cId="2915471651" sldId="394"/>
            <ac:spMk id="7" creationId="{E5CBC4DB-932A-EB37-5104-FBDCEF70AD96}"/>
          </ac:spMkLst>
        </pc:spChg>
        <pc:spChg chg="del">
          <ac:chgData name="K Naveed Bhatti" userId="b1136d08-f853-4b82-ae44-c937e20d02d8" providerId="ADAL" clId="{E5FA28FC-59DF-4981-B538-0DACC2CE100D}" dt="2023-01-09T13:06:48.897" v="721" actId="478"/>
          <ac:spMkLst>
            <pc:docMk/>
            <pc:sldMk cId="2915471651" sldId="394"/>
            <ac:spMk id="9" creationId="{384B53B5-79F6-4666-880E-C2919A46DE20}"/>
          </ac:spMkLst>
        </pc:spChg>
      </pc:sldChg>
      <pc:sldChg chg="addSp delSp modSp add mod">
        <pc:chgData name="K Naveed Bhatti" userId="b1136d08-f853-4b82-ae44-c937e20d02d8" providerId="ADAL" clId="{E5FA28FC-59DF-4981-B538-0DACC2CE100D}" dt="2023-01-09T13:08:26.329" v="774"/>
        <pc:sldMkLst>
          <pc:docMk/>
          <pc:sldMk cId="3714669338" sldId="395"/>
        </pc:sldMkLst>
        <pc:spChg chg="add del mod">
          <ac:chgData name="K Naveed Bhatti" userId="b1136d08-f853-4b82-ae44-c937e20d02d8" providerId="ADAL" clId="{E5FA28FC-59DF-4981-B538-0DACC2CE100D}" dt="2023-01-09T13:06:53.497" v="723" actId="478"/>
          <ac:spMkLst>
            <pc:docMk/>
            <pc:sldMk cId="3714669338" sldId="395"/>
            <ac:spMk id="3" creationId="{A7226369-9E06-2AB6-14A6-7328D02D08AF}"/>
          </ac:spMkLst>
        </pc:spChg>
        <pc:spChg chg="add mod">
          <ac:chgData name="K Naveed Bhatti" userId="b1136d08-f853-4b82-ae44-c937e20d02d8" providerId="ADAL" clId="{E5FA28FC-59DF-4981-B538-0DACC2CE100D}" dt="2023-01-09T13:08:26.329" v="774"/>
          <ac:spMkLst>
            <pc:docMk/>
            <pc:sldMk cId="3714669338" sldId="395"/>
            <ac:spMk id="4" creationId="{58FC80CD-FFF1-83B1-928F-EFAAA822FEB9}"/>
          </ac:spMkLst>
        </pc:spChg>
        <pc:spChg chg="del">
          <ac:chgData name="K Naveed Bhatti" userId="b1136d08-f853-4b82-ae44-c937e20d02d8" providerId="ADAL" clId="{E5FA28FC-59DF-4981-B538-0DACC2CE100D}" dt="2023-01-09T13:06:51.835" v="722" actId="478"/>
          <ac:spMkLst>
            <pc:docMk/>
            <pc:sldMk cId="3714669338" sldId="395"/>
            <ac:spMk id="6" creationId="{A86115D5-FC5C-4542-BA15-401D410B6C24}"/>
          </ac:spMkLst>
        </pc:spChg>
        <pc:spChg chg="add mod">
          <ac:chgData name="K Naveed Bhatti" userId="b1136d08-f853-4b82-ae44-c937e20d02d8" providerId="ADAL" clId="{E5FA28FC-59DF-4981-B538-0DACC2CE100D}" dt="2023-01-09T13:08:26.329" v="774"/>
          <ac:spMkLst>
            <pc:docMk/>
            <pc:sldMk cId="3714669338" sldId="395"/>
            <ac:spMk id="7" creationId="{838A4FBD-6B3D-ADB5-BA06-357E6F7FC242}"/>
          </ac:spMkLst>
        </pc:spChg>
        <pc:spChg chg="del">
          <ac:chgData name="K Naveed Bhatti" userId="b1136d08-f853-4b82-ae44-c937e20d02d8" providerId="ADAL" clId="{E5FA28FC-59DF-4981-B538-0DACC2CE100D}" dt="2023-01-09T13:06:55.465" v="724" actId="478"/>
          <ac:spMkLst>
            <pc:docMk/>
            <pc:sldMk cId="3714669338" sldId="395"/>
            <ac:spMk id="9" creationId="{384B53B5-79F6-4666-880E-C2919A46DE20}"/>
          </ac:spMkLst>
        </pc:spChg>
      </pc:sldChg>
    </pc:docChg>
  </pc:docChgLst>
  <pc:docChgLst>
    <pc:chgData name="K Naveed Bhatti" userId="b1136d08-f853-4b82-ae44-c937e20d02d8" providerId="ADAL" clId="{BAF7AACB-F8B2-4472-964F-ECE9D42F4160}"/>
    <pc:docChg chg="custSel addSld modSld">
      <pc:chgData name="K Naveed Bhatti" userId="b1136d08-f853-4b82-ae44-c937e20d02d8" providerId="ADAL" clId="{BAF7AACB-F8B2-4472-964F-ECE9D42F4160}" dt="2023-01-04T14:40:54.120" v="138" actId="20577"/>
      <pc:docMkLst>
        <pc:docMk/>
      </pc:docMkLst>
      <pc:sldChg chg="modSp add mod">
        <pc:chgData name="K Naveed Bhatti" userId="b1136d08-f853-4b82-ae44-c937e20d02d8" providerId="ADAL" clId="{BAF7AACB-F8B2-4472-964F-ECE9D42F4160}" dt="2023-01-04T14:40:54.120" v="138" actId="20577"/>
        <pc:sldMkLst>
          <pc:docMk/>
          <pc:sldMk cId="348757585" sldId="266"/>
        </pc:sldMkLst>
        <pc:spChg chg="mod">
          <ac:chgData name="K Naveed Bhatti" userId="b1136d08-f853-4b82-ae44-c937e20d02d8" providerId="ADAL" clId="{BAF7AACB-F8B2-4472-964F-ECE9D42F4160}" dt="2023-01-04T14:39:30.013" v="21" actId="20577"/>
          <ac:spMkLst>
            <pc:docMk/>
            <pc:sldMk cId="348757585" sldId="266"/>
            <ac:spMk id="2" creationId="{84B05792-AB50-0748-905F-7528C05A3B96}"/>
          </ac:spMkLst>
        </pc:spChg>
        <pc:spChg chg="mod">
          <ac:chgData name="K Naveed Bhatti" userId="b1136d08-f853-4b82-ae44-c937e20d02d8" providerId="ADAL" clId="{BAF7AACB-F8B2-4472-964F-ECE9D42F4160}" dt="2023-01-04T14:40:54.120" v="138" actId="20577"/>
          <ac:spMkLst>
            <pc:docMk/>
            <pc:sldMk cId="348757585" sldId="266"/>
            <ac:spMk id="3" creationId="{4AD2E399-D443-4A4B-B0DB-14910A8B4D53}"/>
          </ac:spMkLst>
        </pc:spChg>
        <pc:spChg chg="mod">
          <ac:chgData name="K Naveed Bhatti" userId="b1136d08-f853-4b82-ae44-c937e20d02d8" providerId="ADAL" clId="{BAF7AACB-F8B2-4472-964F-ECE9D42F4160}" dt="2023-01-04T14:40:43.881" v="134" actId="1076"/>
          <ac:spMkLst>
            <pc:docMk/>
            <pc:sldMk cId="348757585" sldId="266"/>
            <ac:spMk id="4" creationId="{34B30C67-A5E7-3C4F-AF2F-7B354D679F4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F9D18-CF29-4220-8062-5CFE020678FE}" type="datetimeFigureOut">
              <a:rPr lang="en-GB" smtClean="0"/>
              <a:t>09/01/2023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19AEEB-4B9D-4B9B-9497-979E4579B514}" type="slidenum">
              <a:rPr lang="en-GB" smtClean="0"/>
              <a:t>‹#›</a:t>
            </a:fld>
            <a:endParaRPr lang="en-GB"/>
          </a:p>
        </p:txBody>
      </p:sp>
    </p:spTree>
    <p:extLst>
      <p:ext uri="{BB962C8B-B14F-4D97-AF65-F5344CB8AC3E}">
        <p14:creationId xmlns:p14="http://schemas.microsoft.com/office/powerpoint/2010/main" val="3206760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Likert_scal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Ordinal_data#cite_note-cohenetal-3"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GB" altLang="en-US" dirty="0">
              <a:latin typeface="Arial" panose="020B0604020202020204" pitchFamily="34" charset="0"/>
            </a:endParaRPr>
          </a:p>
        </p:txBody>
      </p:sp>
    </p:spTree>
    <p:extLst>
      <p:ext uri="{BB962C8B-B14F-4D97-AF65-F5344CB8AC3E}">
        <p14:creationId xmlns:p14="http://schemas.microsoft.com/office/powerpoint/2010/main" val="1473874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13</a:t>
            </a:fld>
            <a:endParaRPr lang="en-GB"/>
          </a:p>
        </p:txBody>
      </p:sp>
    </p:spTree>
    <p:extLst>
      <p:ext uri="{BB962C8B-B14F-4D97-AF65-F5344CB8AC3E}">
        <p14:creationId xmlns:p14="http://schemas.microsoft.com/office/powerpoint/2010/main" val="3248225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14</a:t>
            </a:fld>
            <a:endParaRPr lang="en-GB"/>
          </a:p>
        </p:txBody>
      </p:sp>
    </p:spTree>
    <p:extLst>
      <p:ext uri="{BB962C8B-B14F-4D97-AF65-F5344CB8AC3E}">
        <p14:creationId xmlns:p14="http://schemas.microsoft.com/office/powerpoint/2010/main" val="2267269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15</a:t>
            </a:fld>
            <a:endParaRPr lang="en-GB"/>
          </a:p>
        </p:txBody>
      </p:sp>
    </p:spTree>
    <p:extLst>
      <p:ext uri="{BB962C8B-B14F-4D97-AF65-F5344CB8AC3E}">
        <p14:creationId xmlns:p14="http://schemas.microsoft.com/office/powerpoint/2010/main" val="2416919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16</a:t>
            </a:fld>
            <a:endParaRPr lang="en-GB"/>
          </a:p>
        </p:txBody>
      </p:sp>
    </p:spTree>
    <p:extLst>
      <p:ext uri="{BB962C8B-B14F-4D97-AF65-F5344CB8AC3E}">
        <p14:creationId xmlns:p14="http://schemas.microsoft.com/office/powerpoint/2010/main" val="3889640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17</a:t>
            </a:fld>
            <a:endParaRPr lang="en-GB"/>
          </a:p>
        </p:txBody>
      </p:sp>
    </p:spTree>
    <p:extLst>
      <p:ext uri="{BB962C8B-B14F-4D97-AF65-F5344CB8AC3E}">
        <p14:creationId xmlns:p14="http://schemas.microsoft.com/office/powerpoint/2010/main" val="506472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18</a:t>
            </a:fld>
            <a:endParaRPr lang="en-GB"/>
          </a:p>
        </p:txBody>
      </p:sp>
    </p:spTree>
    <p:extLst>
      <p:ext uri="{BB962C8B-B14F-4D97-AF65-F5344CB8AC3E}">
        <p14:creationId xmlns:p14="http://schemas.microsoft.com/office/powerpoint/2010/main" val="1450170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19</a:t>
            </a:fld>
            <a:endParaRPr lang="en-GB"/>
          </a:p>
        </p:txBody>
      </p:sp>
    </p:spTree>
    <p:extLst>
      <p:ext uri="{BB962C8B-B14F-4D97-AF65-F5344CB8AC3E}">
        <p14:creationId xmlns:p14="http://schemas.microsoft.com/office/powerpoint/2010/main" val="1806187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20</a:t>
            </a:fld>
            <a:endParaRPr lang="en-GB"/>
          </a:p>
        </p:txBody>
      </p:sp>
    </p:spTree>
    <p:extLst>
      <p:ext uri="{BB962C8B-B14F-4D97-AF65-F5344CB8AC3E}">
        <p14:creationId xmlns:p14="http://schemas.microsoft.com/office/powerpoint/2010/main" val="1112481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21</a:t>
            </a:fld>
            <a:endParaRPr lang="en-GB"/>
          </a:p>
        </p:txBody>
      </p:sp>
    </p:spTree>
    <p:extLst>
      <p:ext uri="{BB962C8B-B14F-4D97-AF65-F5344CB8AC3E}">
        <p14:creationId xmlns:p14="http://schemas.microsoft.com/office/powerpoint/2010/main" val="2352322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22</a:t>
            </a:fld>
            <a:endParaRPr lang="en-GB"/>
          </a:p>
        </p:txBody>
      </p:sp>
    </p:spTree>
    <p:extLst>
      <p:ext uri="{BB962C8B-B14F-4D97-AF65-F5344CB8AC3E}">
        <p14:creationId xmlns:p14="http://schemas.microsoft.com/office/powerpoint/2010/main" val="3064899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5</a:t>
            </a:fld>
            <a:endParaRPr lang="en-GB"/>
          </a:p>
        </p:txBody>
      </p:sp>
    </p:spTree>
    <p:extLst>
      <p:ext uri="{BB962C8B-B14F-4D97-AF65-F5344CB8AC3E}">
        <p14:creationId xmlns:p14="http://schemas.microsoft.com/office/powerpoint/2010/main" val="2309060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23</a:t>
            </a:fld>
            <a:endParaRPr lang="en-GB"/>
          </a:p>
        </p:txBody>
      </p:sp>
    </p:spTree>
    <p:extLst>
      <p:ext uri="{BB962C8B-B14F-4D97-AF65-F5344CB8AC3E}">
        <p14:creationId xmlns:p14="http://schemas.microsoft.com/office/powerpoint/2010/main" val="4144882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24</a:t>
            </a:fld>
            <a:endParaRPr lang="en-GB"/>
          </a:p>
        </p:txBody>
      </p:sp>
    </p:spTree>
    <p:extLst>
      <p:ext uri="{BB962C8B-B14F-4D97-AF65-F5344CB8AC3E}">
        <p14:creationId xmlns:p14="http://schemas.microsoft.com/office/powerpoint/2010/main" val="843758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25</a:t>
            </a:fld>
            <a:endParaRPr lang="en-GB"/>
          </a:p>
        </p:txBody>
      </p:sp>
    </p:spTree>
    <p:extLst>
      <p:ext uri="{BB962C8B-B14F-4D97-AF65-F5344CB8AC3E}">
        <p14:creationId xmlns:p14="http://schemas.microsoft.com/office/powerpoint/2010/main" val="1917923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26</a:t>
            </a:fld>
            <a:endParaRPr lang="en-GB"/>
          </a:p>
        </p:txBody>
      </p:sp>
    </p:spTree>
    <p:extLst>
      <p:ext uri="{BB962C8B-B14F-4D97-AF65-F5344CB8AC3E}">
        <p14:creationId xmlns:p14="http://schemas.microsoft.com/office/powerpoint/2010/main" val="2280051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27</a:t>
            </a:fld>
            <a:endParaRPr lang="en-GB"/>
          </a:p>
        </p:txBody>
      </p:sp>
    </p:spTree>
    <p:extLst>
      <p:ext uri="{BB962C8B-B14F-4D97-AF65-F5344CB8AC3E}">
        <p14:creationId xmlns:p14="http://schemas.microsoft.com/office/powerpoint/2010/main" val="3440862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28</a:t>
            </a:fld>
            <a:endParaRPr lang="en-GB"/>
          </a:p>
        </p:txBody>
      </p:sp>
    </p:spTree>
    <p:extLst>
      <p:ext uri="{BB962C8B-B14F-4D97-AF65-F5344CB8AC3E}">
        <p14:creationId xmlns:p14="http://schemas.microsoft.com/office/powerpoint/2010/main" val="1574144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29</a:t>
            </a:fld>
            <a:endParaRPr lang="en-GB"/>
          </a:p>
        </p:txBody>
      </p:sp>
    </p:spTree>
    <p:extLst>
      <p:ext uri="{BB962C8B-B14F-4D97-AF65-F5344CB8AC3E}">
        <p14:creationId xmlns:p14="http://schemas.microsoft.com/office/powerpoint/2010/main" val="1802054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﻿3.44﻿ Pivot Chart Based on Pivot Table</a:t>
            </a:r>
          </a:p>
          <a:p>
            <a:r>
              <a:rPr lang="en-US" i="0" dirty="0"/>
              <a:t>Figure ﻿3.45﻿ Pivot Chart after Pivoting Rows and Columns Fields</a:t>
            </a:r>
          </a:p>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30</a:t>
            </a:fld>
            <a:endParaRPr lang="en-GB"/>
          </a:p>
        </p:txBody>
      </p:sp>
    </p:spTree>
    <p:extLst>
      <p:ext uri="{BB962C8B-B14F-4D97-AF65-F5344CB8AC3E}">
        <p14:creationId xmlns:p14="http://schemas.microsoft.com/office/powerpoint/2010/main" val="2923163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﻿3.44﻿ Pivot Chart Based on Pivot Table</a:t>
            </a:r>
          </a:p>
          <a:p>
            <a:r>
              <a:rPr lang="en-US" i="0" dirty="0"/>
              <a:t>Figure ﻿3.45﻿ Pivot Chart after Pivoting Rows and Columns Fields</a:t>
            </a:r>
          </a:p>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31</a:t>
            </a:fld>
            <a:endParaRPr lang="en-GB"/>
          </a:p>
        </p:txBody>
      </p:sp>
    </p:spTree>
    <p:extLst>
      <p:ext uri="{BB962C8B-B14F-4D97-AF65-F5344CB8AC3E}">
        <p14:creationId xmlns:p14="http://schemas.microsoft.com/office/powerpoint/2010/main" val="4068986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﻿3.44﻿ Pivot Chart Based on Pivot Table</a:t>
            </a:r>
          </a:p>
          <a:p>
            <a:r>
              <a:rPr lang="en-US" i="0" dirty="0"/>
              <a:t>Figure ﻿3.45﻿ Pivot Chart after Pivoting Rows and Columns Fields</a:t>
            </a:r>
          </a:p>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32</a:t>
            </a:fld>
            <a:endParaRPr lang="en-GB"/>
          </a:p>
        </p:txBody>
      </p:sp>
    </p:spTree>
    <p:extLst>
      <p:ext uri="{BB962C8B-B14F-4D97-AF65-F5344CB8AC3E}">
        <p14:creationId xmlns:p14="http://schemas.microsoft.com/office/powerpoint/2010/main" val="1599126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2.1 file: </a:t>
            </a:r>
            <a:r>
              <a:rPr lang="en-US" sz="1200" dirty="0"/>
              <a:t>Questionnaire Data.xlsx</a:t>
            </a:r>
          </a:p>
          <a:p>
            <a:r>
              <a:rPr lang="en-US" dirty="0"/>
              <a:t>Figure ﻿2.3﻿ Environmental Survey Data</a:t>
            </a:r>
          </a:p>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6</a:t>
            </a:fld>
            <a:endParaRPr lang="en-GB"/>
          </a:p>
        </p:txBody>
      </p:sp>
    </p:spTree>
    <p:extLst>
      <p:ext uri="{BB962C8B-B14F-4D97-AF65-F5344CB8AC3E}">
        <p14:creationId xmlns:p14="http://schemas.microsoft.com/office/powerpoint/2010/main" val="1895410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33</a:t>
            </a:fld>
            <a:endParaRPr lang="en-GB"/>
          </a:p>
        </p:txBody>
      </p:sp>
    </p:spTree>
    <p:extLst>
      <p:ext uri="{BB962C8B-B14F-4D97-AF65-F5344CB8AC3E}">
        <p14:creationId xmlns:p14="http://schemas.microsoft.com/office/powerpoint/2010/main" val="429640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34</a:t>
            </a:fld>
            <a:endParaRPr lang="en-GB"/>
          </a:p>
        </p:txBody>
      </p:sp>
    </p:spTree>
    <p:extLst>
      <p:ext uri="{BB962C8B-B14F-4D97-AF65-F5344CB8AC3E}">
        <p14:creationId xmlns:p14="http://schemas.microsoft.com/office/powerpoint/2010/main" val="2384137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35</a:t>
            </a:fld>
            <a:endParaRPr lang="en-GB"/>
          </a:p>
        </p:txBody>
      </p:sp>
    </p:spTree>
    <p:extLst>
      <p:ext uri="{BB962C8B-B14F-4D97-AF65-F5344CB8AC3E}">
        <p14:creationId xmlns:p14="http://schemas.microsoft.com/office/powerpoint/2010/main" val="15466983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36</a:t>
            </a:fld>
            <a:endParaRPr lang="en-GB"/>
          </a:p>
        </p:txBody>
      </p:sp>
    </p:spTree>
    <p:extLst>
      <p:ext uri="{BB962C8B-B14F-4D97-AF65-F5344CB8AC3E}">
        <p14:creationId xmlns:p14="http://schemas.microsoft.com/office/powerpoint/2010/main" val="3843142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37</a:t>
            </a:fld>
            <a:endParaRPr lang="en-GB"/>
          </a:p>
        </p:txBody>
      </p:sp>
    </p:spTree>
    <p:extLst>
      <p:ext uri="{BB962C8B-B14F-4D97-AF65-F5344CB8AC3E}">
        <p14:creationId xmlns:p14="http://schemas.microsoft.com/office/powerpoint/2010/main" val="37584127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38</a:t>
            </a:fld>
            <a:endParaRPr lang="en-GB"/>
          </a:p>
        </p:txBody>
      </p:sp>
    </p:spTree>
    <p:extLst>
      <p:ext uri="{BB962C8B-B14F-4D97-AF65-F5344CB8AC3E}">
        <p14:creationId xmlns:p14="http://schemas.microsoft.com/office/powerpoint/2010/main" val="295017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39</a:t>
            </a:fld>
            <a:endParaRPr lang="en-GB"/>
          </a:p>
        </p:txBody>
      </p:sp>
    </p:spTree>
    <p:extLst>
      <p:ext uri="{BB962C8B-B14F-4D97-AF65-F5344CB8AC3E}">
        <p14:creationId xmlns:p14="http://schemas.microsoft.com/office/powerpoint/2010/main" val="561978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40</a:t>
            </a:fld>
            <a:endParaRPr lang="en-GB"/>
          </a:p>
        </p:txBody>
      </p:sp>
    </p:spTree>
    <p:extLst>
      <p:ext uri="{BB962C8B-B14F-4D97-AF65-F5344CB8AC3E}">
        <p14:creationId xmlns:p14="http://schemas.microsoft.com/office/powerpoint/2010/main" val="709676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41</a:t>
            </a:fld>
            <a:endParaRPr lang="en-GB"/>
          </a:p>
        </p:txBody>
      </p:sp>
    </p:spTree>
    <p:extLst>
      <p:ext uri="{BB962C8B-B14F-4D97-AF65-F5344CB8AC3E}">
        <p14:creationId xmlns:p14="http://schemas.microsoft.com/office/powerpoint/2010/main" val="1323761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42</a:t>
            </a:fld>
            <a:endParaRPr lang="en-GB"/>
          </a:p>
        </p:txBody>
      </p:sp>
    </p:spTree>
    <p:extLst>
      <p:ext uri="{BB962C8B-B14F-4D97-AF65-F5344CB8AC3E}">
        <p14:creationId xmlns:p14="http://schemas.microsoft.com/office/powerpoint/2010/main" val="703090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Arial" charset="0"/>
                <a:ea typeface="+mn-ea"/>
                <a:cs typeface="+mn-cs"/>
              </a:rPr>
              <a:t>A well-known example of ordinal data is the </a:t>
            </a:r>
            <a:r>
              <a:rPr lang="en-GB" sz="1200" b="0" i="0" u="none" strike="noStrike" kern="1200" dirty="0">
                <a:solidFill>
                  <a:schemeClr val="tx1"/>
                </a:solidFill>
                <a:effectLst/>
                <a:latin typeface="Arial" charset="0"/>
                <a:ea typeface="+mn-ea"/>
                <a:cs typeface="+mn-cs"/>
                <a:hlinkClick r:id="rId3" tooltip="Likert scale"/>
              </a:rPr>
              <a:t>Likert scale</a:t>
            </a:r>
            <a:r>
              <a:rPr lang="en-GB" sz="1200" b="0" i="0" kern="1200" dirty="0">
                <a:solidFill>
                  <a:schemeClr val="tx1"/>
                </a:solidFill>
                <a:effectLst/>
                <a:latin typeface="Arial" charset="0"/>
                <a:ea typeface="+mn-ea"/>
                <a:cs typeface="+mn-cs"/>
              </a:rPr>
              <a:t>. An example of a Likert scale is:</a:t>
            </a:r>
            <a:r>
              <a:rPr lang="en-GB" sz="1200" b="0" i="0" u="none" strike="noStrike" kern="1200" baseline="30000" dirty="0">
                <a:solidFill>
                  <a:schemeClr val="tx1"/>
                </a:solidFill>
                <a:effectLst/>
                <a:latin typeface="Arial" charset="0"/>
                <a:ea typeface="+mn-ea"/>
                <a:cs typeface="+mn-cs"/>
                <a:hlinkClick r:id="rId4"/>
              </a:rPr>
              <a:t>[3]</a:t>
            </a:r>
            <a:r>
              <a:rPr lang="en-GB" sz="1200" b="0" i="0" kern="1200" baseline="30000" dirty="0">
                <a:solidFill>
                  <a:schemeClr val="tx1"/>
                </a:solidFill>
                <a:effectLst/>
                <a:latin typeface="Arial" charset="0"/>
                <a:ea typeface="+mn-ea"/>
                <a:cs typeface="+mn-cs"/>
              </a:rPr>
              <a:t>:685</a:t>
            </a:r>
            <a:endParaRPr lang="en-GB" sz="1200" b="0" i="0" kern="1200" dirty="0">
              <a:solidFill>
                <a:schemeClr val="tx1"/>
              </a:solidFill>
              <a:effectLst/>
              <a:latin typeface="Arial" charset="0"/>
              <a:ea typeface="+mn-ea"/>
              <a:cs typeface="+mn-cs"/>
            </a:endParaRPr>
          </a:p>
          <a:p>
            <a:r>
              <a:rPr lang="en-GB" dirty="0"/>
              <a:t>Like, Like Somewhat, Neutral, Dislike Somewhat, Dislike</a:t>
            </a:r>
            <a:br>
              <a:rPr lang="en-GB" dirty="0"/>
            </a:br>
            <a:endParaRPr lang="en-GB" dirty="0"/>
          </a:p>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7</a:t>
            </a:fld>
            <a:endParaRPr lang="en-GB"/>
          </a:p>
        </p:txBody>
      </p:sp>
    </p:spTree>
    <p:extLst>
      <p:ext uri="{BB962C8B-B14F-4D97-AF65-F5344CB8AC3E}">
        <p14:creationId xmlns:p14="http://schemas.microsoft.com/office/powerpoint/2010/main" val="22786693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43</a:t>
            </a:fld>
            <a:endParaRPr lang="en-GB"/>
          </a:p>
        </p:txBody>
      </p:sp>
    </p:spTree>
    <p:extLst>
      <p:ext uri="{BB962C8B-B14F-4D97-AF65-F5344CB8AC3E}">
        <p14:creationId xmlns:p14="http://schemas.microsoft.com/office/powerpoint/2010/main" val="23593576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44</a:t>
            </a:fld>
            <a:endParaRPr lang="en-GB"/>
          </a:p>
        </p:txBody>
      </p:sp>
    </p:spTree>
    <p:extLst>
      <p:ext uri="{BB962C8B-B14F-4D97-AF65-F5344CB8AC3E}">
        <p14:creationId xmlns:p14="http://schemas.microsoft.com/office/powerpoint/2010/main" val="27547238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45</a:t>
            </a:fld>
            <a:endParaRPr lang="en-GB"/>
          </a:p>
        </p:txBody>
      </p:sp>
    </p:spTree>
    <p:extLst>
      <p:ext uri="{BB962C8B-B14F-4D97-AF65-F5344CB8AC3E}">
        <p14:creationId xmlns:p14="http://schemas.microsoft.com/office/powerpoint/2010/main" val="1274433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CADC519-4FAB-5143-BF2F-75FCA3B23476}" type="slidenum">
              <a:rPr lang="en-GB" smtClean="0"/>
              <a:t>46</a:t>
            </a:fld>
            <a:endParaRPr lang="en-GB"/>
          </a:p>
        </p:txBody>
      </p:sp>
    </p:spTree>
    <p:extLst>
      <p:ext uri="{BB962C8B-B14F-4D97-AF65-F5344CB8AC3E}">
        <p14:creationId xmlns:p14="http://schemas.microsoft.com/office/powerpoint/2010/main" val="812584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8</a:t>
            </a:fld>
            <a:endParaRPr lang="en-GB"/>
          </a:p>
        </p:txBody>
      </p:sp>
    </p:spTree>
    <p:extLst>
      <p:ext uri="{BB962C8B-B14F-4D97-AF65-F5344CB8AC3E}">
        <p14:creationId xmlns:p14="http://schemas.microsoft.com/office/powerpoint/2010/main" val="1316583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kern="1200" dirty="0">
                <a:solidFill>
                  <a:schemeClr val="tx1"/>
                </a:solidFill>
                <a:effectLst/>
                <a:latin typeface="Arial" charset="0"/>
                <a:ea typeface="+mn-ea"/>
                <a:cs typeface="+mn-cs"/>
              </a:rPr>
              <a:t>Cross-sectional</a:t>
            </a:r>
            <a:r>
              <a:rPr lang="en-GB" sz="1200" b="0" i="0" kern="1200" dirty="0">
                <a:solidFill>
                  <a:schemeClr val="tx1"/>
                </a:solidFill>
                <a:effectLst/>
                <a:latin typeface="Arial" charset="0"/>
                <a:ea typeface="+mn-ea"/>
                <a:cs typeface="+mn-cs"/>
              </a:rPr>
              <a:t> data are observations made at the same point in time.</a:t>
            </a:r>
          </a:p>
          <a:p>
            <a:r>
              <a:rPr lang="en-GB" sz="1200" b="0" i="0" kern="1200" dirty="0">
                <a:solidFill>
                  <a:schemeClr val="tx1"/>
                </a:solidFill>
                <a:effectLst/>
                <a:latin typeface="Arial" charset="0"/>
                <a:ea typeface="+mn-ea"/>
                <a:cs typeface="+mn-cs"/>
              </a:rPr>
              <a:t>For example, if we want to measure current obesity levels in a population, we could draw a sample of 1,000 people randomly from that population (also known as a cross section of that population), measure their weight and height, and calculate what percentage of that sample is categorized as obese. This cross-sectional sample provides us with a snapshot of that population, at that one point in time. Note that we do not know based on one cross-sectional sample if obesity is increasing or decreasing; we can only describe the current proportion.</a:t>
            </a:r>
            <a:endParaRPr lang="en-GB" dirty="0"/>
          </a:p>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9</a:t>
            </a:fld>
            <a:endParaRPr lang="en-GB"/>
          </a:p>
        </p:txBody>
      </p:sp>
    </p:spTree>
    <p:extLst>
      <p:ext uri="{BB962C8B-B14F-4D97-AF65-F5344CB8AC3E}">
        <p14:creationId xmlns:p14="http://schemas.microsoft.com/office/powerpoint/2010/main" val="4234226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Notion of probability is used everywhere. Important</a:t>
            </a:r>
            <a:r>
              <a:rPr lang="en-GB" baseline="0" dirty="0"/>
              <a:t> when dealing with uncertainty.</a:t>
            </a:r>
            <a:endParaRPr lang="en-GB" dirty="0"/>
          </a:p>
          <a:p>
            <a:r>
              <a:rPr lang="en-GB" dirty="0"/>
              <a:t>Examples:</a:t>
            </a:r>
            <a:r>
              <a:rPr lang="en-GB" baseline="0" dirty="0"/>
              <a:t> What is  the likelihood that a new product will be profitable? What is the probability that a project will be completed on time?</a:t>
            </a:r>
          </a:p>
          <a:p>
            <a:r>
              <a:rPr lang="en-GB" baseline="0" dirty="0"/>
              <a:t>Probabilities are used to quantify the uncertainty all around us and is an important building block for business analytics applications </a:t>
            </a:r>
            <a:endParaRPr lang="en-GB" dirty="0"/>
          </a:p>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10</a:t>
            </a:fld>
            <a:endParaRPr lang="en-GB"/>
          </a:p>
        </p:txBody>
      </p:sp>
    </p:spTree>
    <p:extLst>
      <p:ext uri="{BB962C8B-B14F-4D97-AF65-F5344CB8AC3E}">
        <p14:creationId xmlns:p14="http://schemas.microsoft.com/office/powerpoint/2010/main" val="1577012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11</a:t>
            </a:fld>
            <a:endParaRPr lang="en-GB"/>
          </a:p>
        </p:txBody>
      </p:sp>
    </p:spTree>
    <p:extLst>
      <p:ext uri="{BB962C8B-B14F-4D97-AF65-F5344CB8AC3E}">
        <p14:creationId xmlns:p14="http://schemas.microsoft.com/office/powerpoint/2010/main" val="23054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CADC519-4FAB-5143-BF2F-75FCA3B23476}" type="slidenum">
              <a:rPr lang="en-GB" smtClean="0"/>
              <a:t>12</a:t>
            </a:fld>
            <a:endParaRPr lang="en-GB"/>
          </a:p>
        </p:txBody>
      </p:sp>
    </p:spTree>
    <p:extLst>
      <p:ext uri="{BB962C8B-B14F-4D97-AF65-F5344CB8AC3E}">
        <p14:creationId xmlns:p14="http://schemas.microsoft.com/office/powerpoint/2010/main" val="395629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emf"/><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96BD9-2F5D-1F9A-684E-D65D0E41AD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AE279C1-8E1E-0CBE-A170-5E5BD091F0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91CB7E1-8E28-6D1E-CF67-A7E8CE7D8034}"/>
              </a:ext>
            </a:extLst>
          </p:cNvPr>
          <p:cNvSpPr>
            <a:spLocks noGrp="1"/>
          </p:cNvSpPr>
          <p:nvPr>
            <p:ph type="dt" sz="half" idx="10"/>
          </p:nvPr>
        </p:nvSpPr>
        <p:spPr/>
        <p:txBody>
          <a:bodyPr/>
          <a:lstStyle/>
          <a:p>
            <a:fld id="{8E6457BD-8AC8-4EA8-B3A8-C32F226028A3}" type="datetimeFigureOut">
              <a:rPr lang="en-GB" smtClean="0"/>
              <a:t>09/01/2023</a:t>
            </a:fld>
            <a:endParaRPr lang="en-GB"/>
          </a:p>
        </p:txBody>
      </p:sp>
      <p:sp>
        <p:nvSpPr>
          <p:cNvPr id="5" name="Footer Placeholder 4">
            <a:extLst>
              <a:ext uri="{FF2B5EF4-FFF2-40B4-BE49-F238E27FC236}">
                <a16:creationId xmlns:a16="http://schemas.microsoft.com/office/drawing/2014/main" id="{FF47851E-FD6F-8BB4-465D-C4AB1FDBEE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3A64951-CB4E-BBB8-8F24-BB472E395899}"/>
              </a:ext>
            </a:extLst>
          </p:cNvPr>
          <p:cNvSpPr>
            <a:spLocks noGrp="1"/>
          </p:cNvSpPr>
          <p:nvPr>
            <p:ph type="sldNum" sz="quarter" idx="12"/>
          </p:nvPr>
        </p:nvSpPr>
        <p:spPr/>
        <p:txBody>
          <a:bodyPr/>
          <a:lstStyle/>
          <a:p>
            <a:fld id="{D53716DF-1FBB-4AF0-979D-EE0EE8E2924A}" type="slidenum">
              <a:rPr lang="en-GB" smtClean="0"/>
              <a:t>‹#›</a:t>
            </a:fld>
            <a:endParaRPr lang="en-GB"/>
          </a:p>
        </p:txBody>
      </p:sp>
    </p:spTree>
    <p:extLst>
      <p:ext uri="{BB962C8B-B14F-4D97-AF65-F5344CB8AC3E}">
        <p14:creationId xmlns:p14="http://schemas.microsoft.com/office/powerpoint/2010/main" val="3764979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8ABBD-56D7-A73D-103C-538D6249C9C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22E0AD7-534E-3B29-481F-6A680D01B6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571A25-F1AD-9A8C-C872-F3952BF07670}"/>
              </a:ext>
            </a:extLst>
          </p:cNvPr>
          <p:cNvSpPr>
            <a:spLocks noGrp="1"/>
          </p:cNvSpPr>
          <p:nvPr>
            <p:ph type="dt" sz="half" idx="10"/>
          </p:nvPr>
        </p:nvSpPr>
        <p:spPr/>
        <p:txBody>
          <a:bodyPr/>
          <a:lstStyle/>
          <a:p>
            <a:fld id="{8E6457BD-8AC8-4EA8-B3A8-C32F226028A3}" type="datetimeFigureOut">
              <a:rPr lang="en-GB" smtClean="0"/>
              <a:t>09/01/2023</a:t>
            </a:fld>
            <a:endParaRPr lang="en-GB"/>
          </a:p>
        </p:txBody>
      </p:sp>
      <p:sp>
        <p:nvSpPr>
          <p:cNvPr id="5" name="Footer Placeholder 4">
            <a:extLst>
              <a:ext uri="{FF2B5EF4-FFF2-40B4-BE49-F238E27FC236}">
                <a16:creationId xmlns:a16="http://schemas.microsoft.com/office/drawing/2014/main" id="{06E19AC4-A041-FFFE-0092-1D8E6A13D3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F46D43-7E33-8EE7-2E4C-E557144C081C}"/>
              </a:ext>
            </a:extLst>
          </p:cNvPr>
          <p:cNvSpPr>
            <a:spLocks noGrp="1"/>
          </p:cNvSpPr>
          <p:nvPr>
            <p:ph type="sldNum" sz="quarter" idx="12"/>
          </p:nvPr>
        </p:nvSpPr>
        <p:spPr/>
        <p:txBody>
          <a:bodyPr/>
          <a:lstStyle/>
          <a:p>
            <a:fld id="{D53716DF-1FBB-4AF0-979D-EE0EE8E2924A}" type="slidenum">
              <a:rPr lang="en-GB" smtClean="0"/>
              <a:t>‹#›</a:t>
            </a:fld>
            <a:endParaRPr lang="en-GB"/>
          </a:p>
        </p:txBody>
      </p:sp>
    </p:spTree>
    <p:extLst>
      <p:ext uri="{BB962C8B-B14F-4D97-AF65-F5344CB8AC3E}">
        <p14:creationId xmlns:p14="http://schemas.microsoft.com/office/powerpoint/2010/main" val="2931364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4128E0-1CD2-DCCB-E02D-82048D312F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9C52364-2C0B-DA87-C9D0-CEF3220271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A2D4FC-2DD1-BC61-F166-7D0DF3EA3DD1}"/>
              </a:ext>
            </a:extLst>
          </p:cNvPr>
          <p:cNvSpPr>
            <a:spLocks noGrp="1"/>
          </p:cNvSpPr>
          <p:nvPr>
            <p:ph type="dt" sz="half" idx="10"/>
          </p:nvPr>
        </p:nvSpPr>
        <p:spPr/>
        <p:txBody>
          <a:bodyPr/>
          <a:lstStyle/>
          <a:p>
            <a:fld id="{8E6457BD-8AC8-4EA8-B3A8-C32F226028A3}" type="datetimeFigureOut">
              <a:rPr lang="en-GB" smtClean="0"/>
              <a:t>09/01/2023</a:t>
            </a:fld>
            <a:endParaRPr lang="en-GB"/>
          </a:p>
        </p:txBody>
      </p:sp>
      <p:sp>
        <p:nvSpPr>
          <p:cNvPr id="5" name="Footer Placeholder 4">
            <a:extLst>
              <a:ext uri="{FF2B5EF4-FFF2-40B4-BE49-F238E27FC236}">
                <a16:creationId xmlns:a16="http://schemas.microsoft.com/office/drawing/2014/main" id="{7F6AE105-CF07-115F-E72C-B0BDC6B1192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AF53A1-D343-4D27-BD86-A12EE65CEDD9}"/>
              </a:ext>
            </a:extLst>
          </p:cNvPr>
          <p:cNvSpPr>
            <a:spLocks noGrp="1"/>
          </p:cNvSpPr>
          <p:nvPr>
            <p:ph type="sldNum" sz="quarter" idx="12"/>
          </p:nvPr>
        </p:nvSpPr>
        <p:spPr/>
        <p:txBody>
          <a:bodyPr/>
          <a:lstStyle/>
          <a:p>
            <a:fld id="{D53716DF-1FBB-4AF0-979D-EE0EE8E2924A}" type="slidenum">
              <a:rPr lang="en-GB" smtClean="0"/>
              <a:t>‹#›</a:t>
            </a:fld>
            <a:endParaRPr lang="en-GB"/>
          </a:p>
        </p:txBody>
      </p:sp>
    </p:spTree>
    <p:extLst>
      <p:ext uri="{BB962C8B-B14F-4D97-AF65-F5344CB8AC3E}">
        <p14:creationId xmlns:p14="http://schemas.microsoft.com/office/powerpoint/2010/main" val="1055369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70000"/>
            <a:ext cx="12192000" cy="8128000"/>
          </a:xfrm>
          <a:prstGeom prst="rect">
            <a:avLst/>
          </a:prstGeom>
        </p:spPr>
      </p:pic>
      <p:sp>
        <p:nvSpPr>
          <p:cNvPr id="53" name="Rectangle 17">
            <a:extLst>
              <a:ext uri="{FF2B5EF4-FFF2-40B4-BE49-F238E27FC236}">
                <a16:creationId xmlns:a16="http://schemas.microsoft.com/office/drawing/2014/main" id="{93253906-CF82-9C47-8EC9-DBB0B803C2D1}"/>
              </a:ext>
            </a:extLst>
          </p:cNvPr>
          <p:cNvSpPr/>
          <p:nvPr userDrawn="1"/>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6918960 w 12192000"/>
              <a:gd name="connsiteY2" fmla="*/ 684784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70000 w 12192000"/>
              <a:gd name="connsiteY2" fmla="*/ 684784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20320 w 12192000"/>
              <a:gd name="connsiteY2" fmla="*/ 6858000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20320" y="6858000"/>
                </a:lnTo>
                <a:lnTo>
                  <a:pt x="0" y="6858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B0FED597-41FC-EE4D-A542-72E41A88F35B}"/>
              </a:ext>
            </a:extLst>
          </p:cNvPr>
          <p:cNvSpPr/>
          <p:nvPr userDrawn="1"/>
        </p:nvSpPr>
        <p:spPr>
          <a:xfrm>
            <a:off x="289560" y="615631"/>
            <a:ext cx="5154930" cy="2776669"/>
          </a:xfrm>
          <a:prstGeom prst="rect">
            <a:avLst/>
          </a:prstGeom>
          <a:solidFill>
            <a:srgbClr val="0534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Picture 13">
            <a:extLst>
              <a:ext uri="{FF2B5EF4-FFF2-40B4-BE49-F238E27FC236}">
                <a16:creationId xmlns:a16="http://schemas.microsoft.com/office/drawing/2014/main" id="{1B404704-4E2E-D54D-BFCA-DE97425CDFA6}"/>
              </a:ext>
            </a:extLst>
          </p:cNvPr>
          <p:cNvPicPr>
            <a:picLocks noChangeAspect="1"/>
          </p:cNvPicPr>
          <p:nvPr userDrawn="1"/>
        </p:nvPicPr>
        <p:blipFill>
          <a:blip r:embed="rId3"/>
          <a:stretch>
            <a:fillRect/>
          </a:stretch>
        </p:blipFill>
        <p:spPr>
          <a:xfrm>
            <a:off x="2491877" y="3493597"/>
            <a:ext cx="997827" cy="339596"/>
          </a:xfrm>
          <a:prstGeom prst="rect">
            <a:avLst/>
          </a:prstGeom>
        </p:spPr>
      </p:pic>
      <p:pic>
        <p:nvPicPr>
          <p:cNvPr id="16" name="Picture 15" descr="Application&#10;&#10;Description automatically generated with medium confidence">
            <a:extLst>
              <a:ext uri="{FF2B5EF4-FFF2-40B4-BE49-F238E27FC236}">
                <a16:creationId xmlns:a16="http://schemas.microsoft.com/office/drawing/2014/main" id="{56EF044D-4892-3D43-8641-364C37EFC392}"/>
              </a:ext>
            </a:extLst>
          </p:cNvPr>
          <p:cNvPicPr>
            <a:picLocks noChangeAspect="1"/>
          </p:cNvPicPr>
          <p:nvPr userDrawn="1"/>
        </p:nvPicPr>
        <p:blipFill>
          <a:blip r:embed="rId4"/>
          <a:stretch>
            <a:fillRect/>
          </a:stretch>
        </p:blipFill>
        <p:spPr>
          <a:xfrm>
            <a:off x="4697778" y="3400647"/>
            <a:ext cx="826800" cy="587313"/>
          </a:xfrm>
          <a:prstGeom prst="rect">
            <a:avLst/>
          </a:prstGeom>
        </p:spPr>
      </p:pic>
      <p:pic>
        <p:nvPicPr>
          <p:cNvPr id="18" name="Picture 17">
            <a:extLst>
              <a:ext uri="{FF2B5EF4-FFF2-40B4-BE49-F238E27FC236}">
                <a16:creationId xmlns:a16="http://schemas.microsoft.com/office/drawing/2014/main" id="{C187AB83-A7DC-1041-B658-81B6C2FFC272}"/>
              </a:ext>
            </a:extLst>
          </p:cNvPr>
          <p:cNvPicPr>
            <a:picLocks noChangeAspect="1"/>
          </p:cNvPicPr>
          <p:nvPr userDrawn="1"/>
        </p:nvPicPr>
        <p:blipFill>
          <a:blip r:embed="rId5"/>
          <a:srcRect/>
          <a:stretch/>
        </p:blipFill>
        <p:spPr>
          <a:xfrm>
            <a:off x="1293348" y="3541187"/>
            <a:ext cx="1014635" cy="306235"/>
          </a:xfrm>
          <a:prstGeom prst="rect">
            <a:avLst/>
          </a:prstGeom>
        </p:spPr>
      </p:pic>
      <p:pic>
        <p:nvPicPr>
          <p:cNvPr id="22" name="Picture 21">
            <a:extLst>
              <a:ext uri="{FF2B5EF4-FFF2-40B4-BE49-F238E27FC236}">
                <a16:creationId xmlns:a16="http://schemas.microsoft.com/office/drawing/2014/main" id="{26CF2D8A-1580-864F-BD84-8ABA725310A8}"/>
              </a:ext>
            </a:extLst>
          </p:cNvPr>
          <p:cNvPicPr>
            <a:picLocks noChangeAspect="1"/>
          </p:cNvPicPr>
          <p:nvPr userDrawn="1"/>
        </p:nvPicPr>
        <p:blipFill>
          <a:blip r:embed="rId6"/>
          <a:stretch>
            <a:fillRect/>
          </a:stretch>
        </p:blipFill>
        <p:spPr>
          <a:xfrm>
            <a:off x="3673598" y="3531517"/>
            <a:ext cx="840285" cy="325571"/>
          </a:xfrm>
          <a:prstGeom prst="rect">
            <a:avLst/>
          </a:prstGeom>
        </p:spPr>
      </p:pic>
      <p:pic>
        <p:nvPicPr>
          <p:cNvPr id="38" name="Picture 37" descr="Graphical user interface, text&#10;&#10;Description automatically generated">
            <a:extLst>
              <a:ext uri="{FF2B5EF4-FFF2-40B4-BE49-F238E27FC236}">
                <a16:creationId xmlns:a16="http://schemas.microsoft.com/office/drawing/2014/main" id="{F346C14F-0D24-2A47-8D38-719AAB332F86}"/>
              </a:ext>
            </a:extLst>
          </p:cNvPr>
          <p:cNvPicPr>
            <a:picLocks noChangeAspect="1"/>
          </p:cNvPicPr>
          <p:nvPr userDrawn="1"/>
        </p:nvPicPr>
        <p:blipFill>
          <a:blip r:embed="rId7"/>
          <a:stretch>
            <a:fillRect/>
          </a:stretch>
        </p:blipFill>
        <p:spPr>
          <a:xfrm>
            <a:off x="8107680" y="5717648"/>
            <a:ext cx="3743960" cy="871747"/>
          </a:xfrm>
          <a:prstGeom prst="rect">
            <a:avLst/>
          </a:prstGeom>
        </p:spPr>
      </p:pic>
      <p:sp>
        <p:nvSpPr>
          <p:cNvPr id="57" name="Text Placeholder 2">
            <a:extLst>
              <a:ext uri="{FF2B5EF4-FFF2-40B4-BE49-F238E27FC236}">
                <a16:creationId xmlns:a16="http://schemas.microsoft.com/office/drawing/2014/main" id="{3F1017CA-16FF-9240-987A-7F0E045BA230}"/>
              </a:ext>
            </a:extLst>
          </p:cNvPr>
          <p:cNvSpPr>
            <a:spLocks noGrp="1"/>
          </p:cNvSpPr>
          <p:nvPr>
            <p:ph type="body" sz="quarter" idx="15" hasCustomPrompt="1"/>
          </p:nvPr>
        </p:nvSpPr>
        <p:spPr>
          <a:xfrm>
            <a:off x="564790" y="840008"/>
            <a:ext cx="4576170" cy="794937"/>
          </a:xfrm>
        </p:spPr>
        <p:txBody>
          <a:bodyPr anchor="t">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1" i="1">
                <a:solidFill>
                  <a:schemeClr val="bg1"/>
                </a:solidFill>
                <a:latin typeface="Alegreya Sans ExtraBold" pitchFamily="2" charset="0"/>
                <a:ea typeface="Roboto" panose="02000000000000000000" pitchFamily="2" charset="0"/>
              </a:defRPr>
            </a:lvl1pPr>
            <a:lvl2pPr marL="457200" indent="0">
              <a:buNone/>
              <a:defRPr sz="2000" b="1" i="0">
                <a:latin typeface="Alegreya Sans ExtraBold" pitchFamily="2" charset="0"/>
                <a:ea typeface="Roboto" panose="02000000000000000000" pitchFamily="2" charset="0"/>
              </a:defRPr>
            </a:lvl2pPr>
            <a:lvl3pPr marL="914400" indent="0">
              <a:buNone/>
              <a:defRPr sz="2000" b="1" i="0">
                <a:latin typeface="Alegreya Sans ExtraBold" pitchFamily="2" charset="0"/>
                <a:ea typeface="Roboto" panose="02000000000000000000" pitchFamily="2" charset="0"/>
              </a:defRPr>
            </a:lvl3pPr>
            <a:lvl4pPr marL="1371600" indent="0">
              <a:buNone/>
              <a:defRPr sz="2000" b="1" i="0">
                <a:latin typeface="Alegreya Sans ExtraBold" pitchFamily="2" charset="0"/>
                <a:ea typeface="Roboto" panose="02000000000000000000" pitchFamily="2" charset="0"/>
              </a:defRPr>
            </a:lvl4pPr>
            <a:lvl5pPr marL="1828800" indent="0">
              <a:buNone/>
              <a:defRPr sz="2000" b="1" i="0">
                <a:latin typeface="Alegreya Sans ExtraBold" pitchFamily="2" charset="0"/>
                <a:ea typeface="Roboto" panose="02000000000000000000" pitchFamily="2" charset="0"/>
              </a:defRPr>
            </a:lvl5pPr>
          </a:lstStyle>
          <a:p>
            <a:pPr lvl="0"/>
            <a:r>
              <a:rPr lang="en-GB" dirty="0"/>
              <a:t>Title</a:t>
            </a:r>
          </a:p>
        </p:txBody>
      </p:sp>
      <p:sp>
        <p:nvSpPr>
          <p:cNvPr id="58" name="Text Placeholder 2">
            <a:extLst>
              <a:ext uri="{FF2B5EF4-FFF2-40B4-BE49-F238E27FC236}">
                <a16:creationId xmlns:a16="http://schemas.microsoft.com/office/drawing/2014/main" id="{21DC8DF8-400C-DF4F-A8C6-7150078A282E}"/>
              </a:ext>
            </a:extLst>
          </p:cNvPr>
          <p:cNvSpPr>
            <a:spLocks noGrp="1"/>
          </p:cNvSpPr>
          <p:nvPr>
            <p:ph type="body" sz="quarter" idx="16" hasCustomPrompt="1"/>
          </p:nvPr>
        </p:nvSpPr>
        <p:spPr>
          <a:xfrm>
            <a:off x="564790" y="1859322"/>
            <a:ext cx="4576170" cy="587951"/>
          </a:xfrm>
        </p:spPr>
        <p:txBody>
          <a:bodyPr anchor="t">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solidFill>
                  <a:schemeClr val="bg1"/>
                </a:solidFill>
                <a:latin typeface="Roboto" panose="02000000000000000000" pitchFamily="2" charset="0"/>
                <a:ea typeface="Roboto" panose="02000000000000000000" pitchFamily="2" charset="0"/>
              </a:defRPr>
            </a:lvl1pPr>
            <a:lvl2pPr marL="457200" indent="0">
              <a:buNone/>
              <a:defRPr sz="2000" b="1" i="0">
                <a:latin typeface="Alegreya Sans ExtraBold" pitchFamily="2" charset="0"/>
                <a:ea typeface="Roboto" panose="02000000000000000000" pitchFamily="2" charset="0"/>
              </a:defRPr>
            </a:lvl2pPr>
            <a:lvl3pPr marL="914400" indent="0">
              <a:buNone/>
              <a:defRPr sz="2000" b="1" i="0">
                <a:latin typeface="Alegreya Sans ExtraBold" pitchFamily="2" charset="0"/>
                <a:ea typeface="Roboto" panose="02000000000000000000" pitchFamily="2" charset="0"/>
              </a:defRPr>
            </a:lvl3pPr>
            <a:lvl4pPr marL="1371600" indent="0">
              <a:buNone/>
              <a:defRPr sz="2000" b="1" i="0">
                <a:latin typeface="Alegreya Sans ExtraBold" pitchFamily="2" charset="0"/>
                <a:ea typeface="Roboto" panose="02000000000000000000" pitchFamily="2" charset="0"/>
              </a:defRPr>
            </a:lvl4pPr>
            <a:lvl5pPr marL="1828800" indent="0">
              <a:buNone/>
              <a:defRPr sz="2000" b="1" i="0">
                <a:latin typeface="Alegreya Sans ExtraBold" pitchFamily="2" charset="0"/>
                <a:ea typeface="Roboto" panose="02000000000000000000" pitchFamily="2" charset="0"/>
              </a:defRPr>
            </a:lvl5pPr>
          </a:lstStyle>
          <a:p>
            <a:pPr lvl="0"/>
            <a:r>
              <a:rPr lang="en-GB" dirty="0"/>
              <a:t>Sub-Title</a:t>
            </a:r>
          </a:p>
        </p:txBody>
      </p:sp>
      <p:sp>
        <p:nvSpPr>
          <p:cNvPr id="59" name="Text Placeholder 2">
            <a:extLst>
              <a:ext uri="{FF2B5EF4-FFF2-40B4-BE49-F238E27FC236}">
                <a16:creationId xmlns:a16="http://schemas.microsoft.com/office/drawing/2014/main" id="{C4BD1C05-0C1A-414C-8A5C-A1CFFBC9814B}"/>
              </a:ext>
            </a:extLst>
          </p:cNvPr>
          <p:cNvSpPr>
            <a:spLocks noGrp="1"/>
          </p:cNvSpPr>
          <p:nvPr>
            <p:ph type="body" sz="quarter" idx="17" hasCustomPrompt="1"/>
          </p:nvPr>
        </p:nvSpPr>
        <p:spPr>
          <a:xfrm>
            <a:off x="564790" y="2702560"/>
            <a:ext cx="4576170" cy="464156"/>
          </a:xfrm>
        </p:spPr>
        <p:txBody>
          <a:bodyPr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0" i="0">
                <a:solidFill>
                  <a:schemeClr val="bg1"/>
                </a:solidFill>
                <a:latin typeface="Roboto" panose="02000000000000000000" pitchFamily="2" charset="0"/>
                <a:ea typeface="Roboto" panose="02000000000000000000" pitchFamily="2" charset="0"/>
              </a:defRPr>
            </a:lvl1pPr>
            <a:lvl2pPr marL="457200" indent="0">
              <a:buNone/>
              <a:defRPr sz="2000" b="1" i="0">
                <a:latin typeface="Alegreya Sans ExtraBold" pitchFamily="2" charset="0"/>
                <a:ea typeface="Roboto" panose="02000000000000000000" pitchFamily="2" charset="0"/>
              </a:defRPr>
            </a:lvl2pPr>
            <a:lvl3pPr marL="914400" indent="0">
              <a:buNone/>
              <a:defRPr sz="2000" b="1" i="0">
                <a:latin typeface="Alegreya Sans ExtraBold" pitchFamily="2" charset="0"/>
                <a:ea typeface="Roboto" panose="02000000000000000000" pitchFamily="2" charset="0"/>
              </a:defRPr>
            </a:lvl3pPr>
            <a:lvl4pPr marL="1371600" indent="0">
              <a:buNone/>
              <a:defRPr sz="2000" b="1" i="0">
                <a:latin typeface="Alegreya Sans ExtraBold" pitchFamily="2" charset="0"/>
                <a:ea typeface="Roboto" panose="02000000000000000000" pitchFamily="2" charset="0"/>
              </a:defRPr>
            </a:lvl4pPr>
            <a:lvl5pPr marL="1828800" indent="0">
              <a:buNone/>
              <a:defRPr sz="2000" b="1" i="0">
                <a:latin typeface="Alegreya Sans ExtraBold" pitchFamily="2" charset="0"/>
                <a:ea typeface="Roboto" panose="02000000000000000000" pitchFamily="2" charset="0"/>
              </a:defRPr>
            </a:lvl5pPr>
          </a:lstStyle>
          <a:p>
            <a:pPr lvl="0"/>
            <a:r>
              <a:rPr lang="en-GB" dirty="0"/>
              <a:t>DD MM YYYY</a:t>
            </a:r>
          </a:p>
        </p:txBody>
      </p:sp>
      <p:pic>
        <p:nvPicPr>
          <p:cNvPr id="4" name="Picture 3" descr="Logo&#10;&#10;Description automatically generated">
            <a:extLst>
              <a:ext uri="{FF2B5EF4-FFF2-40B4-BE49-F238E27FC236}">
                <a16:creationId xmlns:a16="http://schemas.microsoft.com/office/drawing/2014/main" id="{A221C9D4-04A0-ED4F-83BA-C4B47B7DDDA0}"/>
              </a:ext>
            </a:extLst>
          </p:cNvPr>
          <p:cNvPicPr>
            <a:picLocks noChangeAspect="1"/>
          </p:cNvPicPr>
          <p:nvPr userDrawn="1"/>
        </p:nvPicPr>
        <p:blipFill rotWithShape="1">
          <a:blip r:embed="rId8"/>
          <a:srcRect t="16193" b="12352"/>
          <a:stretch/>
        </p:blipFill>
        <p:spPr>
          <a:xfrm>
            <a:off x="151800" y="3429000"/>
            <a:ext cx="957654" cy="491570"/>
          </a:xfrm>
          <a:prstGeom prst="rect">
            <a:avLst/>
          </a:prstGeom>
        </p:spPr>
      </p:pic>
    </p:spTree>
    <p:extLst>
      <p:ext uri="{BB962C8B-B14F-4D97-AF65-F5344CB8AC3E}">
        <p14:creationId xmlns:p14="http://schemas.microsoft.com/office/powerpoint/2010/main" val="1989855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E49F423-C808-5B4D-8A98-7B80B01AE1C1}"/>
              </a:ext>
            </a:extLst>
          </p:cNvPr>
          <p:cNvSpPr/>
          <p:nvPr userDrawn="1"/>
        </p:nvSpPr>
        <p:spPr>
          <a:xfrm>
            <a:off x="0" y="0"/>
            <a:ext cx="12192000" cy="6858000"/>
          </a:xfrm>
          <a:prstGeom prst="rect">
            <a:avLst/>
          </a:prstGeom>
          <a:solidFill>
            <a:srgbClr val="053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a:extLst>
              <a:ext uri="{FF2B5EF4-FFF2-40B4-BE49-F238E27FC236}">
                <a16:creationId xmlns:a16="http://schemas.microsoft.com/office/drawing/2014/main" id="{89D333EC-2B71-2E4D-80C7-D072FE16F8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16831" y="5449330"/>
            <a:ext cx="1455010" cy="1455010"/>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BD23E916-06A4-D54A-A0F8-06AD8E13303F}"/>
              </a:ext>
            </a:extLst>
          </p:cNvPr>
          <p:cNvPicPr>
            <a:picLocks noChangeAspect="1"/>
          </p:cNvPicPr>
          <p:nvPr userDrawn="1"/>
        </p:nvPicPr>
        <p:blipFill rotWithShape="1">
          <a:blip r:embed="rId3"/>
          <a:srcRect l="4830"/>
          <a:stretch/>
        </p:blipFill>
        <p:spPr>
          <a:xfrm>
            <a:off x="820159" y="1771200"/>
            <a:ext cx="10551682" cy="2581559"/>
          </a:xfrm>
          <a:prstGeom prst="rect">
            <a:avLst/>
          </a:prstGeom>
        </p:spPr>
      </p:pic>
      <p:sp>
        <p:nvSpPr>
          <p:cNvPr id="4" name="Text Placeholder 3">
            <a:extLst>
              <a:ext uri="{FF2B5EF4-FFF2-40B4-BE49-F238E27FC236}">
                <a16:creationId xmlns:a16="http://schemas.microsoft.com/office/drawing/2014/main" id="{A187B2D0-701B-334E-BD08-363CE1A2694D}"/>
              </a:ext>
            </a:extLst>
          </p:cNvPr>
          <p:cNvSpPr>
            <a:spLocks noGrp="1"/>
          </p:cNvSpPr>
          <p:nvPr>
            <p:ph type="body" sz="quarter" idx="10" hasCustomPrompt="1"/>
          </p:nvPr>
        </p:nvSpPr>
        <p:spPr>
          <a:xfrm>
            <a:off x="782059" y="6116866"/>
            <a:ext cx="5484812" cy="382903"/>
          </a:xfrm>
        </p:spPr>
        <p:txBody>
          <a:bodyPr anchor="b">
            <a:normAutofit/>
          </a:bodyPr>
          <a:lstStyle>
            <a:lvl1pPr marL="0" indent="0">
              <a:buNone/>
              <a:defRPr sz="1600" spc="0">
                <a:solidFill>
                  <a:schemeClr val="bg1"/>
                </a:solidFill>
              </a:defRPr>
            </a:lvl1pPr>
          </a:lstStyle>
          <a:p>
            <a:pPr lvl="0"/>
            <a:r>
              <a:rPr lang="en-US" kern="1400" spc="-100" dirty="0" err="1">
                <a:solidFill>
                  <a:schemeClr val="bg1"/>
                </a:solidFill>
                <a:latin typeface="Roboto" panose="02000000000000000000" pitchFamily="2" charset="0"/>
                <a:ea typeface="Roboto" panose="02000000000000000000" pitchFamily="2" charset="0"/>
                <a:cs typeface="Century Schoolbook"/>
              </a:rPr>
              <a:t>www.kent.ac.uk</a:t>
            </a:r>
            <a:r>
              <a:rPr lang="en-US" kern="1400" spc="-100" dirty="0">
                <a:solidFill>
                  <a:schemeClr val="bg1"/>
                </a:solidFill>
                <a:latin typeface="Roboto" panose="02000000000000000000" pitchFamily="2" charset="0"/>
                <a:ea typeface="Roboto" panose="02000000000000000000" pitchFamily="2" charset="0"/>
                <a:cs typeface="Century Schoolbook"/>
              </a:rPr>
              <a:t>/</a:t>
            </a:r>
            <a:r>
              <a:rPr lang="en-US" kern="1400" spc="-100" dirty="0" err="1">
                <a:solidFill>
                  <a:schemeClr val="bg1"/>
                </a:solidFill>
                <a:latin typeface="Roboto" panose="02000000000000000000" pitchFamily="2" charset="0"/>
                <a:ea typeface="Roboto" panose="02000000000000000000" pitchFamily="2" charset="0"/>
                <a:cs typeface="Century Schoolbook"/>
              </a:rPr>
              <a:t>kentbusinessschool</a:t>
            </a:r>
            <a:endParaRPr lang="en-GB" dirty="0"/>
          </a:p>
        </p:txBody>
      </p:sp>
      <p:pic>
        <p:nvPicPr>
          <p:cNvPr id="9" name="Picture 8">
            <a:extLst>
              <a:ext uri="{FF2B5EF4-FFF2-40B4-BE49-F238E27FC236}">
                <a16:creationId xmlns:a16="http://schemas.microsoft.com/office/drawing/2014/main" id="{339ECF96-4FB0-C34A-89A4-E968DE6FD01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365156" y="5591293"/>
            <a:ext cx="351635" cy="351635"/>
          </a:xfrm>
          <a:prstGeom prst="rect">
            <a:avLst/>
          </a:prstGeom>
        </p:spPr>
      </p:pic>
      <p:pic>
        <p:nvPicPr>
          <p:cNvPr id="10" name="Picture 9">
            <a:extLst>
              <a:ext uri="{FF2B5EF4-FFF2-40B4-BE49-F238E27FC236}">
                <a16:creationId xmlns:a16="http://schemas.microsoft.com/office/drawing/2014/main" id="{FE7F786F-0E09-AA4B-A804-341DA34CDF4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20159" y="5591293"/>
            <a:ext cx="351635" cy="351635"/>
          </a:xfrm>
          <a:prstGeom prst="rect">
            <a:avLst/>
          </a:prstGeom>
        </p:spPr>
      </p:pic>
      <p:pic>
        <p:nvPicPr>
          <p:cNvPr id="11" name="Picture 10">
            <a:extLst>
              <a:ext uri="{FF2B5EF4-FFF2-40B4-BE49-F238E27FC236}">
                <a16:creationId xmlns:a16="http://schemas.microsoft.com/office/drawing/2014/main" id="{50440B44-2944-A243-9387-224EFA9B841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463361" y="5591293"/>
            <a:ext cx="351635" cy="351635"/>
          </a:xfrm>
          <a:prstGeom prst="rect">
            <a:avLst/>
          </a:prstGeom>
        </p:spPr>
      </p:pic>
      <p:pic>
        <p:nvPicPr>
          <p:cNvPr id="12" name="Picture 11">
            <a:extLst>
              <a:ext uri="{FF2B5EF4-FFF2-40B4-BE49-F238E27FC236}">
                <a16:creationId xmlns:a16="http://schemas.microsoft.com/office/drawing/2014/main" id="{CD7498CF-B726-3149-A477-BF67FBFCBD06}"/>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917272" y="5591293"/>
            <a:ext cx="351635" cy="351635"/>
          </a:xfrm>
          <a:prstGeom prst="rect">
            <a:avLst/>
          </a:prstGeom>
        </p:spPr>
      </p:pic>
    </p:spTree>
    <p:extLst>
      <p:ext uri="{BB962C8B-B14F-4D97-AF65-F5344CB8AC3E}">
        <p14:creationId xmlns:p14="http://schemas.microsoft.com/office/powerpoint/2010/main" val="3135137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 Photo 3">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8A40C5B-0FF0-7340-B476-3AB565C8BCB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876E345B-2B47-F64C-8BFD-E8A727DC8C26}"/>
              </a:ext>
            </a:extLst>
          </p:cNvPr>
          <p:cNvSpPr/>
          <p:nvPr userDrawn="1"/>
        </p:nvSpPr>
        <p:spPr>
          <a:xfrm>
            <a:off x="0" y="6492875"/>
            <a:ext cx="12192000" cy="365125"/>
          </a:xfrm>
          <a:prstGeom prst="rect">
            <a:avLst/>
          </a:prstGeom>
          <a:solidFill>
            <a:srgbClr val="053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B5A711CB-4A7F-8047-95C0-3C26C08CD983}"/>
              </a:ext>
            </a:extLst>
          </p:cNvPr>
          <p:cNvSpPr/>
          <p:nvPr userDrawn="1"/>
        </p:nvSpPr>
        <p:spPr>
          <a:xfrm>
            <a:off x="0" y="0"/>
            <a:ext cx="12192000" cy="365125"/>
          </a:xfrm>
          <a:prstGeom prst="rect">
            <a:avLst/>
          </a:prstGeom>
          <a:solidFill>
            <a:srgbClr val="0534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2684FFAD-3BF6-3244-ACE9-E985E6E40B08}"/>
              </a:ext>
            </a:extLst>
          </p:cNvPr>
          <p:cNvSpPr>
            <a:spLocks noGrp="1"/>
          </p:cNvSpPr>
          <p:nvPr>
            <p:ph type="title" hasCustomPrompt="1"/>
          </p:nvPr>
        </p:nvSpPr>
        <p:spPr>
          <a:xfrm>
            <a:off x="461010" y="670877"/>
            <a:ext cx="5634990" cy="1019811"/>
          </a:xfrm>
          <a:prstGeom prst="rect">
            <a:avLst/>
          </a:prstGeom>
        </p:spPr>
        <p:txBody>
          <a:bodyPr anchor="t"/>
          <a:lstStyle>
            <a:lvl1pPr>
              <a:defRPr b="1" i="1">
                <a:solidFill>
                  <a:srgbClr val="05345C"/>
                </a:solidFill>
                <a:latin typeface="Alegreya Sans ExtraBold" pitchFamily="2" charset="0"/>
              </a:defRPr>
            </a:lvl1pPr>
          </a:lstStyle>
          <a:p>
            <a:r>
              <a:rPr lang="en-GB" dirty="0"/>
              <a:t>Header</a:t>
            </a:r>
          </a:p>
        </p:txBody>
      </p:sp>
      <p:sp>
        <p:nvSpPr>
          <p:cNvPr id="10" name="Content Placeholder 2">
            <a:extLst>
              <a:ext uri="{FF2B5EF4-FFF2-40B4-BE49-F238E27FC236}">
                <a16:creationId xmlns:a16="http://schemas.microsoft.com/office/drawing/2014/main" id="{01A5242D-C80B-9949-98DB-220C771F638C}"/>
              </a:ext>
            </a:extLst>
          </p:cNvPr>
          <p:cNvSpPr>
            <a:spLocks noGrp="1"/>
          </p:cNvSpPr>
          <p:nvPr>
            <p:ph idx="1"/>
          </p:nvPr>
        </p:nvSpPr>
        <p:spPr>
          <a:xfrm>
            <a:off x="461009" y="2055813"/>
            <a:ext cx="5634991" cy="4121150"/>
          </a:xfrm>
          <a:prstGeom prst="rect">
            <a:avLst/>
          </a:prstGeom>
        </p:spPr>
        <p:txBody>
          <a:bodyPr>
            <a:normAutofit/>
          </a:bodyPr>
          <a:lstStyle>
            <a:lvl1pPr marL="0" indent="0">
              <a:lnSpc>
                <a:spcPct val="100000"/>
              </a:lnSpc>
              <a:buNone/>
              <a:defRPr sz="1800">
                <a:solidFill>
                  <a:srgbClr val="05345C"/>
                </a:solidFill>
                <a:latin typeface="Roboto" panose="02000000000000000000" pitchFamily="2" charset="0"/>
                <a:ea typeface="Roboto" panose="02000000000000000000" pitchFamily="2" charset="0"/>
              </a:defRPr>
            </a:lvl1pPr>
            <a:lvl2pPr>
              <a:lnSpc>
                <a:spcPct val="100000"/>
              </a:lnSpc>
              <a:defRPr sz="1600">
                <a:solidFill>
                  <a:srgbClr val="05345C"/>
                </a:solidFill>
                <a:latin typeface="Roboto" panose="02000000000000000000" pitchFamily="2" charset="0"/>
                <a:ea typeface="Roboto" panose="02000000000000000000" pitchFamily="2" charset="0"/>
              </a:defRPr>
            </a:lvl2pPr>
            <a:lvl3pPr>
              <a:lnSpc>
                <a:spcPct val="100000"/>
              </a:lnSpc>
              <a:defRPr sz="1600">
                <a:solidFill>
                  <a:srgbClr val="05345C"/>
                </a:solidFill>
                <a:latin typeface="Roboto" panose="02000000000000000000" pitchFamily="2" charset="0"/>
                <a:ea typeface="Roboto" panose="02000000000000000000" pitchFamily="2" charset="0"/>
              </a:defRPr>
            </a:lvl3pPr>
            <a:lvl4pPr>
              <a:lnSpc>
                <a:spcPct val="100000"/>
              </a:lnSpc>
              <a:defRPr sz="1600">
                <a:solidFill>
                  <a:srgbClr val="05345C"/>
                </a:solidFill>
                <a:latin typeface="Roboto" panose="02000000000000000000" pitchFamily="2" charset="0"/>
                <a:ea typeface="Roboto" panose="02000000000000000000" pitchFamily="2" charset="0"/>
              </a:defRPr>
            </a:lvl4pPr>
            <a:lvl5pPr>
              <a:lnSpc>
                <a:spcPct val="100000"/>
              </a:lnSpc>
              <a:defRPr sz="1600">
                <a:solidFill>
                  <a:srgbClr val="05345C"/>
                </a:solidFill>
                <a:latin typeface="Roboto" panose="02000000000000000000" pitchFamily="2" charset="0"/>
                <a:ea typeface="Roboto" panose="02000000000000000000" pitchFamily="2"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22" name="Picture Placeholder 2">
            <a:extLst>
              <a:ext uri="{FF2B5EF4-FFF2-40B4-BE49-F238E27FC236}">
                <a16:creationId xmlns:a16="http://schemas.microsoft.com/office/drawing/2014/main" id="{CE5E6C14-06F3-E64D-B152-161DD2829212}"/>
              </a:ext>
            </a:extLst>
          </p:cNvPr>
          <p:cNvSpPr>
            <a:spLocks noGrp="1"/>
          </p:cNvSpPr>
          <p:nvPr>
            <p:ph type="pic" sz="quarter" idx="14"/>
          </p:nvPr>
        </p:nvSpPr>
        <p:spPr>
          <a:xfrm>
            <a:off x="6715125" y="-635"/>
            <a:ext cx="5313045" cy="6858000"/>
          </a:xfrm>
        </p:spPr>
        <p:txBody>
          <a:bodyPr anchor="ctr"/>
          <a:lstStyle>
            <a:lvl1pPr marL="0" indent="0">
              <a:buNone/>
              <a:defRPr/>
            </a:lvl1pPr>
          </a:lstStyle>
          <a:p>
            <a:endParaRPr lang="en-GB" dirty="0"/>
          </a:p>
        </p:txBody>
      </p:sp>
      <p:sp>
        <p:nvSpPr>
          <p:cNvPr id="26" name="Text Placeholder 2">
            <a:extLst>
              <a:ext uri="{FF2B5EF4-FFF2-40B4-BE49-F238E27FC236}">
                <a16:creationId xmlns:a16="http://schemas.microsoft.com/office/drawing/2014/main" id="{20071BC8-A64A-EE4C-B758-35C8CC28103B}"/>
              </a:ext>
            </a:extLst>
          </p:cNvPr>
          <p:cNvSpPr>
            <a:spLocks noGrp="1"/>
          </p:cNvSpPr>
          <p:nvPr>
            <p:ph type="body" sz="quarter" idx="18" hasCustomPrompt="1"/>
          </p:nvPr>
        </p:nvSpPr>
        <p:spPr>
          <a:xfrm>
            <a:off x="263483" y="6528670"/>
            <a:ext cx="1959058" cy="224868"/>
          </a:xfrm>
        </p:spPr>
        <p:txBody>
          <a:bodyPr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a:solidFill>
                  <a:schemeClr val="bg1">
                    <a:lumMod val="85000"/>
                  </a:schemeClr>
                </a:solidFill>
                <a:latin typeface="Roboto" panose="02000000000000000000" pitchFamily="2" charset="0"/>
                <a:ea typeface="Roboto" panose="02000000000000000000" pitchFamily="2" charset="0"/>
              </a:defRPr>
            </a:lvl1pPr>
            <a:lvl2pPr marL="457200" indent="0">
              <a:buNone/>
              <a:defRPr sz="2000" b="1" i="0">
                <a:latin typeface="Alegreya Sans ExtraBold" pitchFamily="2" charset="0"/>
                <a:ea typeface="Roboto" panose="02000000000000000000" pitchFamily="2" charset="0"/>
              </a:defRPr>
            </a:lvl2pPr>
            <a:lvl3pPr marL="914400" indent="0">
              <a:buNone/>
              <a:defRPr sz="2000" b="1" i="0">
                <a:latin typeface="Alegreya Sans ExtraBold" pitchFamily="2" charset="0"/>
                <a:ea typeface="Roboto" panose="02000000000000000000" pitchFamily="2" charset="0"/>
              </a:defRPr>
            </a:lvl3pPr>
            <a:lvl4pPr marL="1371600" indent="0">
              <a:buNone/>
              <a:defRPr sz="2000" b="1" i="0">
                <a:latin typeface="Alegreya Sans ExtraBold" pitchFamily="2" charset="0"/>
                <a:ea typeface="Roboto" panose="02000000000000000000" pitchFamily="2" charset="0"/>
              </a:defRPr>
            </a:lvl4pPr>
            <a:lvl5pPr marL="1828800" indent="0">
              <a:buNone/>
              <a:defRPr sz="2000" b="1" i="0">
                <a:latin typeface="Alegreya Sans ExtraBold" pitchFamily="2" charset="0"/>
                <a:ea typeface="Roboto" panose="02000000000000000000" pitchFamily="2" charset="0"/>
              </a:defRPr>
            </a:lvl5pPr>
          </a:lstStyle>
          <a:p>
            <a:pPr lvl="0"/>
            <a:r>
              <a:rPr lang="en-GB" dirty="0"/>
              <a:t>BUSN7940 Lecture 2</a:t>
            </a:r>
          </a:p>
        </p:txBody>
      </p:sp>
      <p:sp>
        <p:nvSpPr>
          <p:cNvPr id="27" name="Text Placeholder 2">
            <a:extLst>
              <a:ext uri="{FF2B5EF4-FFF2-40B4-BE49-F238E27FC236}">
                <a16:creationId xmlns:a16="http://schemas.microsoft.com/office/drawing/2014/main" id="{56285C75-E5EA-A74F-86D0-33B523166706}"/>
              </a:ext>
            </a:extLst>
          </p:cNvPr>
          <p:cNvSpPr>
            <a:spLocks noGrp="1"/>
          </p:cNvSpPr>
          <p:nvPr>
            <p:ph type="body" sz="quarter" idx="19" hasCustomPrompt="1"/>
          </p:nvPr>
        </p:nvSpPr>
        <p:spPr>
          <a:xfrm>
            <a:off x="9969459" y="6528670"/>
            <a:ext cx="1959058" cy="224868"/>
          </a:xfrm>
        </p:spPr>
        <p:txBody>
          <a:bodyPr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a:solidFill>
                  <a:schemeClr val="bg1">
                    <a:lumMod val="85000"/>
                  </a:schemeClr>
                </a:solidFill>
                <a:latin typeface="Roboto" panose="02000000000000000000" pitchFamily="2" charset="0"/>
                <a:ea typeface="Roboto" panose="02000000000000000000" pitchFamily="2" charset="0"/>
              </a:defRPr>
            </a:lvl1pPr>
            <a:lvl2pPr marL="457200" indent="0">
              <a:buNone/>
              <a:defRPr sz="2000" b="1" i="0">
                <a:latin typeface="Alegreya Sans ExtraBold" pitchFamily="2" charset="0"/>
                <a:ea typeface="Roboto" panose="02000000000000000000" pitchFamily="2" charset="0"/>
              </a:defRPr>
            </a:lvl2pPr>
            <a:lvl3pPr marL="914400" indent="0">
              <a:buNone/>
              <a:defRPr sz="2000" b="1" i="0">
                <a:latin typeface="Alegreya Sans ExtraBold" pitchFamily="2" charset="0"/>
                <a:ea typeface="Roboto" panose="02000000000000000000" pitchFamily="2" charset="0"/>
              </a:defRPr>
            </a:lvl3pPr>
            <a:lvl4pPr marL="1371600" indent="0">
              <a:buNone/>
              <a:defRPr sz="2000" b="1" i="0">
                <a:latin typeface="Alegreya Sans ExtraBold" pitchFamily="2" charset="0"/>
                <a:ea typeface="Roboto" panose="02000000000000000000" pitchFamily="2" charset="0"/>
              </a:defRPr>
            </a:lvl4pPr>
            <a:lvl5pPr marL="1828800" indent="0">
              <a:buNone/>
              <a:defRPr sz="2000" b="1" i="0">
                <a:latin typeface="Alegreya Sans ExtraBold" pitchFamily="2" charset="0"/>
                <a:ea typeface="Roboto" panose="02000000000000000000" pitchFamily="2" charset="0"/>
              </a:defRPr>
            </a:lvl5pPr>
          </a:lstStyle>
          <a:p>
            <a:pPr lvl="0"/>
            <a:r>
              <a:rPr lang="en-GB" dirty="0"/>
              <a:t>KBS 2022</a:t>
            </a:r>
          </a:p>
        </p:txBody>
      </p:sp>
    </p:spTree>
    <p:extLst>
      <p:ext uri="{BB962C8B-B14F-4D97-AF65-F5344CB8AC3E}">
        <p14:creationId xmlns:p14="http://schemas.microsoft.com/office/powerpoint/2010/main" val="3538619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48973-E60B-83B3-4F9A-AFA528B29BD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E283523-7848-9372-AFED-59E0ED6812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FD206ED-DA68-8C5A-84FD-661AF638C36B}"/>
              </a:ext>
            </a:extLst>
          </p:cNvPr>
          <p:cNvSpPr>
            <a:spLocks noGrp="1"/>
          </p:cNvSpPr>
          <p:nvPr>
            <p:ph type="dt" sz="half" idx="10"/>
          </p:nvPr>
        </p:nvSpPr>
        <p:spPr/>
        <p:txBody>
          <a:bodyPr/>
          <a:lstStyle/>
          <a:p>
            <a:fld id="{8E6457BD-8AC8-4EA8-B3A8-C32F226028A3}" type="datetimeFigureOut">
              <a:rPr lang="en-GB" smtClean="0"/>
              <a:t>09/01/2023</a:t>
            </a:fld>
            <a:endParaRPr lang="en-GB"/>
          </a:p>
        </p:txBody>
      </p:sp>
      <p:sp>
        <p:nvSpPr>
          <p:cNvPr id="5" name="Footer Placeholder 4">
            <a:extLst>
              <a:ext uri="{FF2B5EF4-FFF2-40B4-BE49-F238E27FC236}">
                <a16:creationId xmlns:a16="http://schemas.microsoft.com/office/drawing/2014/main" id="{D8AA35D9-AEFA-A7FE-DD94-C9D953CDCB7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A25F62-FFEA-791F-C847-D930009D85CB}"/>
              </a:ext>
            </a:extLst>
          </p:cNvPr>
          <p:cNvSpPr>
            <a:spLocks noGrp="1"/>
          </p:cNvSpPr>
          <p:nvPr>
            <p:ph type="sldNum" sz="quarter" idx="12"/>
          </p:nvPr>
        </p:nvSpPr>
        <p:spPr/>
        <p:txBody>
          <a:bodyPr/>
          <a:lstStyle/>
          <a:p>
            <a:fld id="{D53716DF-1FBB-4AF0-979D-EE0EE8E2924A}" type="slidenum">
              <a:rPr lang="en-GB" smtClean="0"/>
              <a:t>‹#›</a:t>
            </a:fld>
            <a:endParaRPr lang="en-GB"/>
          </a:p>
        </p:txBody>
      </p:sp>
    </p:spTree>
    <p:extLst>
      <p:ext uri="{BB962C8B-B14F-4D97-AF65-F5344CB8AC3E}">
        <p14:creationId xmlns:p14="http://schemas.microsoft.com/office/powerpoint/2010/main" val="249897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AC04-C698-EC41-05C8-894946CD1F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ACBA8C4-4E8F-3279-9A4A-A9A61B9653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F30222-4659-8471-247E-1A61DE7A3432}"/>
              </a:ext>
            </a:extLst>
          </p:cNvPr>
          <p:cNvSpPr>
            <a:spLocks noGrp="1"/>
          </p:cNvSpPr>
          <p:nvPr>
            <p:ph type="dt" sz="half" idx="10"/>
          </p:nvPr>
        </p:nvSpPr>
        <p:spPr/>
        <p:txBody>
          <a:bodyPr/>
          <a:lstStyle/>
          <a:p>
            <a:fld id="{8E6457BD-8AC8-4EA8-B3A8-C32F226028A3}" type="datetimeFigureOut">
              <a:rPr lang="en-GB" smtClean="0"/>
              <a:t>09/01/2023</a:t>
            </a:fld>
            <a:endParaRPr lang="en-GB"/>
          </a:p>
        </p:txBody>
      </p:sp>
      <p:sp>
        <p:nvSpPr>
          <p:cNvPr id="5" name="Footer Placeholder 4">
            <a:extLst>
              <a:ext uri="{FF2B5EF4-FFF2-40B4-BE49-F238E27FC236}">
                <a16:creationId xmlns:a16="http://schemas.microsoft.com/office/drawing/2014/main" id="{D59BA176-6D96-3248-162C-9E0FDFAF4B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75ECFF-C412-5C44-2B9F-3D394A33F87C}"/>
              </a:ext>
            </a:extLst>
          </p:cNvPr>
          <p:cNvSpPr>
            <a:spLocks noGrp="1"/>
          </p:cNvSpPr>
          <p:nvPr>
            <p:ph type="sldNum" sz="quarter" idx="12"/>
          </p:nvPr>
        </p:nvSpPr>
        <p:spPr/>
        <p:txBody>
          <a:bodyPr/>
          <a:lstStyle/>
          <a:p>
            <a:fld id="{D53716DF-1FBB-4AF0-979D-EE0EE8E2924A}" type="slidenum">
              <a:rPr lang="en-GB" smtClean="0"/>
              <a:t>‹#›</a:t>
            </a:fld>
            <a:endParaRPr lang="en-GB"/>
          </a:p>
        </p:txBody>
      </p:sp>
    </p:spTree>
    <p:extLst>
      <p:ext uri="{BB962C8B-B14F-4D97-AF65-F5344CB8AC3E}">
        <p14:creationId xmlns:p14="http://schemas.microsoft.com/office/powerpoint/2010/main" val="1058298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36FD8-EDFD-C32E-21B1-6DD7D74BAEA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4209E7-56FE-68F8-7E58-3921887E86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8703779-EF73-44AA-5390-32E1D64CC8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2A5FEFD-5C59-A708-622B-887412D32B95}"/>
              </a:ext>
            </a:extLst>
          </p:cNvPr>
          <p:cNvSpPr>
            <a:spLocks noGrp="1"/>
          </p:cNvSpPr>
          <p:nvPr>
            <p:ph type="dt" sz="half" idx="10"/>
          </p:nvPr>
        </p:nvSpPr>
        <p:spPr/>
        <p:txBody>
          <a:bodyPr/>
          <a:lstStyle/>
          <a:p>
            <a:fld id="{8E6457BD-8AC8-4EA8-B3A8-C32F226028A3}" type="datetimeFigureOut">
              <a:rPr lang="en-GB" smtClean="0"/>
              <a:t>09/01/2023</a:t>
            </a:fld>
            <a:endParaRPr lang="en-GB"/>
          </a:p>
        </p:txBody>
      </p:sp>
      <p:sp>
        <p:nvSpPr>
          <p:cNvPr id="6" name="Footer Placeholder 5">
            <a:extLst>
              <a:ext uri="{FF2B5EF4-FFF2-40B4-BE49-F238E27FC236}">
                <a16:creationId xmlns:a16="http://schemas.microsoft.com/office/drawing/2014/main" id="{D56EA73F-555E-1583-1731-318048B739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5470E8D-1F92-A3A7-6828-A7E0663FBB72}"/>
              </a:ext>
            </a:extLst>
          </p:cNvPr>
          <p:cNvSpPr>
            <a:spLocks noGrp="1"/>
          </p:cNvSpPr>
          <p:nvPr>
            <p:ph type="sldNum" sz="quarter" idx="12"/>
          </p:nvPr>
        </p:nvSpPr>
        <p:spPr/>
        <p:txBody>
          <a:bodyPr/>
          <a:lstStyle/>
          <a:p>
            <a:fld id="{D53716DF-1FBB-4AF0-979D-EE0EE8E2924A}" type="slidenum">
              <a:rPr lang="en-GB" smtClean="0"/>
              <a:t>‹#›</a:t>
            </a:fld>
            <a:endParaRPr lang="en-GB"/>
          </a:p>
        </p:txBody>
      </p:sp>
    </p:spTree>
    <p:extLst>
      <p:ext uri="{BB962C8B-B14F-4D97-AF65-F5344CB8AC3E}">
        <p14:creationId xmlns:p14="http://schemas.microsoft.com/office/powerpoint/2010/main" val="2999821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7654-A7D5-29FE-9F12-15C4C771AB5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958ABB6-2BC3-9D93-4CF6-32B4D2765F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83E24F-CEAB-34CC-F269-E998F0C4F0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8EEB593-0EE0-5A59-CCAE-C966326BF8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9793FF-BBD8-17AE-682D-CF1591EE27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405C08E-099E-E7EC-ED86-37C090E48CAD}"/>
              </a:ext>
            </a:extLst>
          </p:cNvPr>
          <p:cNvSpPr>
            <a:spLocks noGrp="1"/>
          </p:cNvSpPr>
          <p:nvPr>
            <p:ph type="dt" sz="half" idx="10"/>
          </p:nvPr>
        </p:nvSpPr>
        <p:spPr/>
        <p:txBody>
          <a:bodyPr/>
          <a:lstStyle/>
          <a:p>
            <a:fld id="{8E6457BD-8AC8-4EA8-B3A8-C32F226028A3}" type="datetimeFigureOut">
              <a:rPr lang="en-GB" smtClean="0"/>
              <a:t>09/01/2023</a:t>
            </a:fld>
            <a:endParaRPr lang="en-GB"/>
          </a:p>
        </p:txBody>
      </p:sp>
      <p:sp>
        <p:nvSpPr>
          <p:cNvPr id="8" name="Footer Placeholder 7">
            <a:extLst>
              <a:ext uri="{FF2B5EF4-FFF2-40B4-BE49-F238E27FC236}">
                <a16:creationId xmlns:a16="http://schemas.microsoft.com/office/drawing/2014/main" id="{F2B492D9-5197-4138-CA6E-E4CD36F6D7A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E2FA6A3-8D06-5A95-26B6-500954A8E97F}"/>
              </a:ext>
            </a:extLst>
          </p:cNvPr>
          <p:cNvSpPr>
            <a:spLocks noGrp="1"/>
          </p:cNvSpPr>
          <p:nvPr>
            <p:ph type="sldNum" sz="quarter" idx="12"/>
          </p:nvPr>
        </p:nvSpPr>
        <p:spPr/>
        <p:txBody>
          <a:bodyPr/>
          <a:lstStyle/>
          <a:p>
            <a:fld id="{D53716DF-1FBB-4AF0-979D-EE0EE8E2924A}" type="slidenum">
              <a:rPr lang="en-GB" smtClean="0"/>
              <a:t>‹#›</a:t>
            </a:fld>
            <a:endParaRPr lang="en-GB"/>
          </a:p>
        </p:txBody>
      </p:sp>
    </p:spTree>
    <p:extLst>
      <p:ext uri="{BB962C8B-B14F-4D97-AF65-F5344CB8AC3E}">
        <p14:creationId xmlns:p14="http://schemas.microsoft.com/office/powerpoint/2010/main" val="195678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89AC-A9A1-6143-E7AB-8B70B97B3B2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9AD0E84-C4BD-986E-BD24-937EFBB597FE}"/>
              </a:ext>
            </a:extLst>
          </p:cNvPr>
          <p:cNvSpPr>
            <a:spLocks noGrp="1"/>
          </p:cNvSpPr>
          <p:nvPr>
            <p:ph type="dt" sz="half" idx="10"/>
          </p:nvPr>
        </p:nvSpPr>
        <p:spPr/>
        <p:txBody>
          <a:bodyPr/>
          <a:lstStyle/>
          <a:p>
            <a:fld id="{8E6457BD-8AC8-4EA8-B3A8-C32F226028A3}" type="datetimeFigureOut">
              <a:rPr lang="en-GB" smtClean="0"/>
              <a:t>09/01/2023</a:t>
            </a:fld>
            <a:endParaRPr lang="en-GB"/>
          </a:p>
        </p:txBody>
      </p:sp>
      <p:sp>
        <p:nvSpPr>
          <p:cNvPr id="4" name="Footer Placeholder 3">
            <a:extLst>
              <a:ext uri="{FF2B5EF4-FFF2-40B4-BE49-F238E27FC236}">
                <a16:creationId xmlns:a16="http://schemas.microsoft.com/office/drawing/2014/main" id="{783C0138-87A2-2900-16E5-05F05A6E24C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2580B5D-BF69-65C1-E18A-BCB22472FFA8}"/>
              </a:ext>
            </a:extLst>
          </p:cNvPr>
          <p:cNvSpPr>
            <a:spLocks noGrp="1"/>
          </p:cNvSpPr>
          <p:nvPr>
            <p:ph type="sldNum" sz="quarter" idx="12"/>
          </p:nvPr>
        </p:nvSpPr>
        <p:spPr/>
        <p:txBody>
          <a:bodyPr/>
          <a:lstStyle/>
          <a:p>
            <a:fld id="{D53716DF-1FBB-4AF0-979D-EE0EE8E2924A}" type="slidenum">
              <a:rPr lang="en-GB" smtClean="0"/>
              <a:t>‹#›</a:t>
            </a:fld>
            <a:endParaRPr lang="en-GB"/>
          </a:p>
        </p:txBody>
      </p:sp>
    </p:spTree>
    <p:extLst>
      <p:ext uri="{BB962C8B-B14F-4D97-AF65-F5344CB8AC3E}">
        <p14:creationId xmlns:p14="http://schemas.microsoft.com/office/powerpoint/2010/main" val="3564652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ED6A9D-CB06-D14F-B41B-26A68BB8FE24}"/>
              </a:ext>
            </a:extLst>
          </p:cNvPr>
          <p:cNvSpPr>
            <a:spLocks noGrp="1"/>
          </p:cNvSpPr>
          <p:nvPr>
            <p:ph type="dt" sz="half" idx="10"/>
          </p:nvPr>
        </p:nvSpPr>
        <p:spPr/>
        <p:txBody>
          <a:bodyPr/>
          <a:lstStyle/>
          <a:p>
            <a:fld id="{8E6457BD-8AC8-4EA8-B3A8-C32F226028A3}" type="datetimeFigureOut">
              <a:rPr lang="en-GB" smtClean="0"/>
              <a:t>09/01/2023</a:t>
            </a:fld>
            <a:endParaRPr lang="en-GB"/>
          </a:p>
        </p:txBody>
      </p:sp>
      <p:sp>
        <p:nvSpPr>
          <p:cNvPr id="3" name="Footer Placeholder 2">
            <a:extLst>
              <a:ext uri="{FF2B5EF4-FFF2-40B4-BE49-F238E27FC236}">
                <a16:creationId xmlns:a16="http://schemas.microsoft.com/office/drawing/2014/main" id="{77028A75-1158-DBED-8322-566CEB4CF7F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5D376C-53D8-6A9F-C6CC-8189F006D0DF}"/>
              </a:ext>
            </a:extLst>
          </p:cNvPr>
          <p:cNvSpPr>
            <a:spLocks noGrp="1"/>
          </p:cNvSpPr>
          <p:nvPr>
            <p:ph type="sldNum" sz="quarter" idx="12"/>
          </p:nvPr>
        </p:nvSpPr>
        <p:spPr/>
        <p:txBody>
          <a:bodyPr/>
          <a:lstStyle/>
          <a:p>
            <a:fld id="{D53716DF-1FBB-4AF0-979D-EE0EE8E2924A}" type="slidenum">
              <a:rPr lang="en-GB" smtClean="0"/>
              <a:t>‹#›</a:t>
            </a:fld>
            <a:endParaRPr lang="en-GB"/>
          </a:p>
        </p:txBody>
      </p:sp>
    </p:spTree>
    <p:extLst>
      <p:ext uri="{BB962C8B-B14F-4D97-AF65-F5344CB8AC3E}">
        <p14:creationId xmlns:p14="http://schemas.microsoft.com/office/powerpoint/2010/main" val="135126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C7EAC-11B6-CBB4-4381-74CB1A2155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36F7FCE-DC6D-F56F-45AE-1A27E5E939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8AB3AC3-159A-8288-0D68-0C5B035C89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860D93-DF27-8165-3C15-D9ABCD4FCB93}"/>
              </a:ext>
            </a:extLst>
          </p:cNvPr>
          <p:cNvSpPr>
            <a:spLocks noGrp="1"/>
          </p:cNvSpPr>
          <p:nvPr>
            <p:ph type="dt" sz="half" idx="10"/>
          </p:nvPr>
        </p:nvSpPr>
        <p:spPr/>
        <p:txBody>
          <a:bodyPr/>
          <a:lstStyle/>
          <a:p>
            <a:fld id="{8E6457BD-8AC8-4EA8-B3A8-C32F226028A3}" type="datetimeFigureOut">
              <a:rPr lang="en-GB" smtClean="0"/>
              <a:t>09/01/2023</a:t>
            </a:fld>
            <a:endParaRPr lang="en-GB"/>
          </a:p>
        </p:txBody>
      </p:sp>
      <p:sp>
        <p:nvSpPr>
          <p:cNvPr id="6" name="Footer Placeholder 5">
            <a:extLst>
              <a:ext uri="{FF2B5EF4-FFF2-40B4-BE49-F238E27FC236}">
                <a16:creationId xmlns:a16="http://schemas.microsoft.com/office/drawing/2014/main" id="{182B9636-4231-0F12-13DA-533AF56E4EB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BDA138B-7E89-BF0A-7851-D6F4C5952BA2}"/>
              </a:ext>
            </a:extLst>
          </p:cNvPr>
          <p:cNvSpPr>
            <a:spLocks noGrp="1"/>
          </p:cNvSpPr>
          <p:nvPr>
            <p:ph type="sldNum" sz="quarter" idx="12"/>
          </p:nvPr>
        </p:nvSpPr>
        <p:spPr/>
        <p:txBody>
          <a:bodyPr/>
          <a:lstStyle/>
          <a:p>
            <a:fld id="{D53716DF-1FBB-4AF0-979D-EE0EE8E2924A}" type="slidenum">
              <a:rPr lang="en-GB" smtClean="0"/>
              <a:t>‹#›</a:t>
            </a:fld>
            <a:endParaRPr lang="en-GB"/>
          </a:p>
        </p:txBody>
      </p:sp>
    </p:spTree>
    <p:extLst>
      <p:ext uri="{BB962C8B-B14F-4D97-AF65-F5344CB8AC3E}">
        <p14:creationId xmlns:p14="http://schemas.microsoft.com/office/powerpoint/2010/main" val="676703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2233A-D3E3-3B52-B02F-43C8E1B5C2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8CC1786-8FE3-07CF-D0DF-4F49CB5783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754C9E0-49B1-1A79-CFB7-F573DDF16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5AEE96-53DE-5018-CEFA-5BA555CA1242}"/>
              </a:ext>
            </a:extLst>
          </p:cNvPr>
          <p:cNvSpPr>
            <a:spLocks noGrp="1"/>
          </p:cNvSpPr>
          <p:nvPr>
            <p:ph type="dt" sz="half" idx="10"/>
          </p:nvPr>
        </p:nvSpPr>
        <p:spPr/>
        <p:txBody>
          <a:bodyPr/>
          <a:lstStyle/>
          <a:p>
            <a:fld id="{8E6457BD-8AC8-4EA8-B3A8-C32F226028A3}" type="datetimeFigureOut">
              <a:rPr lang="en-GB" smtClean="0"/>
              <a:t>09/01/2023</a:t>
            </a:fld>
            <a:endParaRPr lang="en-GB"/>
          </a:p>
        </p:txBody>
      </p:sp>
      <p:sp>
        <p:nvSpPr>
          <p:cNvPr id="6" name="Footer Placeholder 5">
            <a:extLst>
              <a:ext uri="{FF2B5EF4-FFF2-40B4-BE49-F238E27FC236}">
                <a16:creationId xmlns:a16="http://schemas.microsoft.com/office/drawing/2014/main" id="{101E6449-D787-5A25-D0AC-EADAAF7AA2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EB0E1FB-E1F5-6824-3D77-9E1032E3E2B6}"/>
              </a:ext>
            </a:extLst>
          </p:cNvPr>
          <p:cNvSpPr>
            <a:spLocks noGrp="1"/>
          </p:cNvSpPr>
          <p:nvPr>
            <p:ph type="sldNum" sz="quarter" idx="12"/>
          </p:nvPr>
        </p:nvSpPr>
        <p:spPr/>
        <p:txBody>
          <a:bodyPr/>
          <a:lstStyle/>
          <a:p>
            <a:fld id="{D53716DF-1FBB-4AF0-979D-EE0EE8E2924A}" type="slidenum">
              <a:rPr lang="en-GB" smtClean="0"/>
              <a:t>‹#›</a:t>
            </a:fld>
            <a:endParaRPr lang="en-GB"/>
          </a:p>
        </p:txBody>
      </p:sp>
    </p:spTree>
    <p:extLst>
      <p:ext uri="{BB962C8B-B14F-4D97-AF65-F5344CB8AC3E}">
        <p14:creationId xmlns:p14="http://schemas.microsoft.com/office/powerpoint/2010/main" val="260420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4000DB-CCA2-C2E9-7D1D-F992D9C6AB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AA0ECEA-E0BE-40BE-D7E5-C4C0861DFA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71BE44F-8818-3FA1-28E0-98EA26E042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6457BD-8AC8-4EA8-B3A8-C32F226028A3}" type="datetimeFigureOut">
              <a:rPr lang="en-GB" smtClean="0"/>
              <a:t>09/01/2023</a:t>
            </a:fld>
            <a:endParaRPr lang="en-GB"/>
          </a:p>
        </p:txBody>
      </p:sp>
      <p:sp>
        <p:nvSpPr>
          <p:cNvPr id="5" name="Footer Placeholder 4">
            <a:extLst>
              <a:ext uri="{FF2B5EF4-FFF2-40B4-BE49-F238E27FC236}">
                <a16:creationId xmlns:a16="http://schemas.microsoft.com/office/drawing/2014/main" id="{A868F330-2B15-EA18-1555-34335CABAC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5F73E12-5698-5430-28A1-12EFE59A59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3716DF-1FBB-4AF0-979D-EE0EE8E2924A}" type="slidenum">
              <a:rPr lang="en-GB" smtClean="0"/>
              <a:t>‹#›</a:t>
            </a:fld>
            <a:endParaRPr lang="en-GB"/>
          </a:p>
        </p:txBody>
      </p:sp>
    </p:spTree>
    <p:extLst>
      <p:ext uri="{BB962C8B-B14F-4D97-AF65-F5344CB8AC3E}">
        <p14:creationId xmlns:p14="http://schemas.microsoft.com/office/powerpoint/2010/main" val="32090805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B05792-AB50-0748-905F-7528C05A3B96}"/>
              </a:ext>
            </a:extLst>
          </p:cNvPr>
          <p:cNvSpPr>
            <a:spLocks noGrp="1"/>
          </p:cNvSpPr>
          <p:nvPr>
            <p:ph type="body" sz="quarter" idx="15"/>
          </p:nvPr>
        </p:nvSpPr>
        <p:spPr/>
        <p:txBody>
          <a:bodyPr/>
          <a:lstStyle/>
          <a:p>
            <a:r>
              <a:rPr lang="en-GB" dirty="0"/>
              <a:t>Database Management &amp; Descriptive Analytics</a:t>
            </a:r>
          </a:p>
        </p:txBody>
      </p:sp>
      <p:sp>
        <p:nvSpPr>
          <p:cNvPr id="3" name="Text Placeholder 2">
            <a:extLst>
              <a:ext uri="{FF2B5EF4-FFF2-40B4-BE49-F238E27FC236}">
                <a16:creationId xmlns:a16="http://schemas.microsoft.com/office/drawing/2014/main" id="{4AD2E399-D443-4A4B-B0DB-14910A8B4D53}"/>
              </a:ext>
            </a:extLst>
          </p:cNvPr>
          <p:cNvSpPr>
            <a:spLocks noGrp="1"/>
          </p:cNvSpPr>
          <p:nvPr>
            <p:ph type="body" sz="quarter" idx="16"/>
          </p:nvPr>
        </p:nvSpPr>
        <p:spPr>
          <a:xfrm>
            <a:off x="564790" y="1859322"/>
            <a:ext cx="4576170" cy="843238"/>
          </a:xfrm>
        </p:spPr>
        <p:txBody>
          <a:bodyPr/>
          <a:lstStyle/>
          <a:p>
            <a:r>
              <a:rPr lang="en-GB" dirty="0"/>
              <a:t>HDA Workshop</a:t>
            </a:r>
          </a:p>
        </p:txBody>
      </p:sp>
      <p:sp>
        <p:nvSpPr>
          <p:cNvPr id="4" name="Text Placeholder 3">
            <a:extLst>
              <a:ext uri="{FF2B5EF4-FFF2-40B4-BE49-F238E27FC236}">
                <a16:creationId xmlns:a16="http://schemas.microsoft.com/office/drawing/2014/main" id="{34B30C67-A5E7-3C4F-AF2F-7B354D679F4C}"/>
              </a:ext>
            </a:extLst>
          </p:cNvPr>
          <p:cNvSpPr>
            <a:spLocks noGrp="1"/>
          </p:cNvSpPr>
          <p:nvPr>
            <p:ph type="body" sz="quarter" idx="17"/>
          </p:nvPr>
        </p:nvSpPr>
        <p:spPr>
          <a:xfrm>
            <a:off x="564790" y="2462781"/>
            <a:ext cx="4576170" cy="464156"/>
          </a:xfrm>
        </p:spPr>
        <p:txBody>
          <a:bodyPr/>
          <a:lstStyle/>
          <a:p>
            <a:r>
              <a:rPr lang="en-GB" sz="1400" dirty="0"/>
              <a:t>Khawar Naveed Bhatti, MBA</a:t>
            </a:r>
            <a:br>
              <a:rPr lang="en-GB" sz="1400" dirty="0"/>
            </a:br>
            <a:r>
              <a:rPr lang="en-GB" sz="1400" dirty="0"/>
              <a:t>Lecturer in Operational Research &amp; Business Analytics</a:t>
            </a:r>
          </a:p>
        </p:txBody>
      </p:sp>
    </p:spTree>
    <p:extLst>
      <p:ext uri="{BB962C8B-B14F-4D97-AF65-F5344CB8AC3E}">
        <p14:creationId xmlns:p14="http://schemas.microsoft.com/office/powerpoint/2010/main" val="348757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9" y="552890"/>
            <a:ext cx="9508450" cy="1019811"/>
          </a:xfrm>
        </p:spPr>
        <p:txBody>
          <a:bodyPr anchor="ctr">
            <a:noAutofit/>
          </a:bodyPr>
          <a:lstStyle/>
          <a:p>
            <a:pPr>
              <a:lnSpc>
                <a:spcPct val="90000"/>
              </a:lnSpc>
              <a:spcBef>
                <a:spcPct val="0"/>
              </a:spcBef>
            </a:pPr>
            <a:r>
              <a:rPr lang="en-GB" dirty="0"/>
              <a:t>Descriptive Analytics Methods</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7" y="1690687"/>
            <a:ext cx="6098949" cy="4643205"/>
          </a:xfrm>
        </p:spPr>
        <p:txBody>
          <a:bodyPr numCol="1">
            <a:normAutofit/>
          </a:bodyPr>
          <a:lstStyle/>
          <a:p>
            <a:pPr marL="285750" indent="-285750">
              <a:buFont typeface="Wingdings" panose="05000000000000000000" pitchFamily="2" charset="2"/>
              <a:buChar char="§"/>
            </a:pPr>
            <a:r>
              <a:rPr lang="en-GB" sz="2000" dirty="0"/>
              <a:t>Visualizing and exploring data</a:t>
            </a:r>
          </a:p>
          <a:p>
            <a:pPr lvl="1"/>
            <a:r>
              <a:rPr lang="en-GB" sz="2000" dirty="0"/>
              <a:t>Excel charts, sorting data, histograms, PivotTables</a:t>
            </a:r>
          </a:p>
          <a:p>
            <a:pPr marL="285750" indent="-285750">
              <a:buFont typeface="Wingdings" panose="05000000000000000000" pitchFamily="2" charset="2"/>
              <a:buChar char="§"/>
            </a:pPr>
            <a:r>
              <a:rPr lang="en-GB" sz="2000" dirty="0"/>
              <a:t>Descriptive statistical measures</a:t>
            </a:r>
          </a:p>
          <a:p>
            <a:pPr lvl="1"/>
            <a:r>
              <a:rPr lang="en-GB" sz="2000" dirty="0"/>
              <a:t>Mean, median, mode, standard deviation, correlation</a:t>
            </a:r>
          </a:p>
          <a:p>
            <a:pPr marL="285750" indent="-285750">
              <a:buFont typeface="Wingdings" panose="05000000000000000000" pitchFamily="2" charset="2"/>
              <a:buChar char="§"/>
            </a:pPr>
            <a:r>
              <a:rPr lang="en-GB" sz="2000" dirty="0"/>
              <a:t>Probability Distributions </a:t>
            </a:r>
          </a:p>
          <a:p>
            <a:pPr lvl="1"/>
            <a:r>
              <a:rPr lang="en-GB" sz="2000" dirty="0"/>
              <a:t>Normal, binomial, Poisson, exponential</a:t>
            </a:r>
          </a:p>
          <a:p>
            <a:pPr marL="285750" indent="-285750">
              <a:buFont typeface="Wingdings" panose="05000000000000000000" pitchFamily="2" charset="2"/>
              <a:buChar char="§"/>
            </a:pPr>
            <a:r>
              <a:rPr lang="en-GB" sz="2000" dirty="0"/>
              <a:t>Statistical Inference</a:t>
            </a:r>
          </a:p>
          <a:p>
            <a:pPr lvl="1"/>
            <a:r>
              <a:rPr lang="en-GB" sz="2000" dirty="0"/>
              <a:t>Sampling, confidence intervals, hypothesis testing</a:t>
            </a:r>
          </a:p>
          <a:p>
            <a:pPr marL="342900" indent="-342900">
              <a:buFont typeface="Wingdings" panose="05000000000000000000" pitchFamily="2" charset="2"/>
              <a:buChar char="§"/>
            </a:pPr>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10</a:t>
            </a:fld>
            <a:endParaRPr lang="en-US" altLang="en-US" sz="1800">
              <a:latin typeface="Arial Rounded MT Bold" panose="020F0704030504030204" pitchFamily="34" charset="0"/>
            </a:endParaRPr>
          </a:p>
        </p:txBody>
      </p:sp>
      <p:pic>
        <p:nvPicPr>
          <p:cNvPr id="2" name="Picture 1">
            <a:extLst>
              <a:ext uri="{FF2B5EF4-FFF2-40B4-BE49-F238E27FC236}">
                <a16:creationId xmlns:a16="http://schemas.microsoft.com/office/drawing/2014/main" id="{59C57B76-C947-22BF-88BB-829F04B7911F}"/>
              </a:ext>
            </a:extLst>
          </p:cNvPr>
          <p:cNvPicPr>
            <a:picLocks noChangeAspect="1"/>
          </p:cNvPicPr>
          <p:nvPr/>
        </p:nvPicPr>
        <p:blipFill>
          <a:blip r:embed="rId3"/>
          <a:stretch>
            <a:fillRect/>
          </a:stretch>
        </p:blipFill>
        <p:spPr>
          <a:xfrm>
            <a:off x="6707004" y="3104892"/>
            <a:ext cx="5332350" cy="2799484"/>
          </a:xfrm>
          <a:prstGeom prst="rect">
            <a:avLst/>
          </a:prstGeom>
        </p:spPr>
      </p:pic>
      <p:sp>
        <p:nvSpPr>
          <p:cNvPr id="7" name="Text Placeholder 3">
            <a:extLst>
              <a:ext uri="{FF2B5EF4-FFF2-40B4-BE49-F238E27FC236}">
                <a16:creationId xmlns:a16="http://schemas.microsoft.com/office/drawing/2014/main" id="{A5142684-6275-ED97-A575-BAACEFEDFC94}"/>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8" name="Text Placeholder 2">
            <a:extLst>
              <a:ext uri="{FF2B5EF4-FFF2-40B4-BE49-F238E27FC236}">
                <a16:creationId xmlns:a16="http://schemas.microsoft.com/office/drawing/2014/main" id="{E7468A59-E6CD-3283-550A-43577FCE793B}"/>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1901924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1158563" cy="1019811"/>
          </a:xfrm>
        </p:spPr>
        <p:txBody>
          <a:bodyPr anchor="ctr">
            <a:noAutofit/>
          </a:bodyPr>
          <a:lstStyle/>
          <a:p>
            <a:pPr>
              <a:lnSpc>
                <a:spcPct val="90000"/>
              </a:lnSpc>
              <a:spcBef>
                <a:spcPct val="0"/>
              </a:spcBef>
            </a:pPr>
            <a:r>
              <a:rPr lang="en-US" sz="4200" dirty="0">
                <a:ea typeface="+mj-ea"/>
                <a:cs typeface="+mj-cs"/>
              </a:rPr>
              <a:t>Modeling Relationships and Trends in Data</a:t>
            </a:r>
            <a:endParaRPr lang="en-GB" altLang="en-US" sz="4200" i="1" kern="1200" dirty="0">
              <a:solidFill>
                <a:srgbClr val="05345C"/>
              </a:solidFill>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8" y="1690687"/>
            <a:ext cx="6306768" cy="4643205"/>
          </a:xfrm>
        </p:spPr>
        <p:txBody>
          <a:bodyPr numCol="1">
            <a:normAutofit/>
          </a:bodyPr>
          <a:lstStyle/>
          <a:p>
            <a:pPr marL="285750" indent="-285750" eaLnBrk="1" hangingPunct="1">
              <a:buFont typeface="Wingdings" panose="05000000000000000000" pitchFamily="2" charset="2"/>
              <a:buChar char="§"/>
            </a:pPr>
            <a:r>
              <a:rPr lang="en-US" sz="2000" dirty="0"/>
              <a:t>The primary interest in data analysis is usually in </a:t>
            </a:r>
            <a:r>
              <a:rPr lang="en-US" sz="2000" i="1" dirty="0"/>
              <a:t>relationships</a:t>
            </a:r>
            <a:r>
              <a:rPr lang="en-US" sz="2000" dirty="0"/>
              <a:t> between variables.</a:t>
            </a:r>
          </a:p>
          <a:p>
            <a:pPr marL="285750" indent="-285750" eaLnBrk="1" hangingPunct="1">
              <a:buFont typeface="Wingdings" panose="05000000000000000000" pitchFamily="2" charset="2"/>
              <a:buChar char="§"/>
            </a:pPr>
            <a:r>
              <a:rPr lang="en-US" sz="2000" dirty="0"/>
              <a:t>Different tools are available depending on the type of data.</a:t>
            </a:r>
          </a:p>
          <a:p>
            <a:pPr marL="285750" indent="-285750" eaLnBrk="1" hangingPunct="1">
              <a:buFont typeface="Wingdings" panose="05000000000000000000" pitchFamily="2" charset="2"/>
              <a:buChar char="§"/>
            </a:pPr>
            <a:r>
              <a:rPr lang="en-US" sz="2000" dirty="0"/>
              <a:t>Create charts to better understand data sets.</a:t>
            </a:r>
          </a:p>
          <a:p>
            <a:pPr lvl="1" eaLnBrk="1" hangingPunct="1"/>
            <a:r>
              <a:rPr lang="en-US" sz="2000" dirty="0"/>
              <a:t>For cross-sectional data, use a scatter chart.</a:t>
            </a:r>
          </a:p>
          <a:p>
            <a:pPr lvl="1" eaLnBrk="1" hangingPunct="1"/>
            <a:r>
              <a:rPr lang="en-US" sz="2000" dirty="0"/>
              <a:t>For time series data, use a line chart.</a:t>
            </a:r>
          </a:p>
          <a:p>
            <a:pPr marL="285750" indent="-285750" eaLnBrk="1" hangingPunct="1">
              <a:buFont typeface="Wingdings" panose="05000000000000000000" pitchFamily="2" charset="2"/>
              <a:buChar char="§"/>
            </a:pPr>
            <a:r>
              <a:rPr lang="en-US" sz="2000" dirty="0"/>
              <a:t>Use pivot tables to break down one variable by others so that all sorts of relationships can be uncovered very quickly.</a:t>
            </a:r>
          </a:p>
          <a:p>
            <a:pPr marL="342900" indent="-342900">
              <a:buFont typeface="Wingdings" panose="05000000000000000000" pitchFamily="2" charset="2"/>
              <a:buChar char="§"/>
            </a:pPr>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11</a:t>
            </a:fld>
            <a:endParaRPr lang="en-US" altLang="en-US" sz="1800">
              <a:latin typeface="Arial Rounded MT Bold" panose="020F0704030504030204" pitchFamily="34" charset="0"/>
            </a:endParaRPr>
          </a:p>
        </p:txBody>
      </p:sp>
      <p:pic>
        <p:nvPicPr>
          <p:cNvPr id="2" name="Picture 1">
            <a:extLst>
              <a:ext uri="{FF2B5EF4-FFF2-40B4-BE49-F238E27FC236}">
                <a16:creationId xmlns:a16="http://schemas.microsoft.com/office/drawing/2014/main" id="{5EEE5E9B-046D-FBE6-E566-6580413A3EB0}"/>
              </a:ext>
            </a:extLst>
          </p:cNvPr>
          <p:cNvPicPr>
            <a:picLocks noChangeAspect="1"/>
          </p:cNvPicPr>
          <p:nvPr/>
        </p:nvPicPr>
        <p:blipFill>
          <a:blip r:embed="rId3"/>
          <a:stretch>
            <a:fillRect/>
          </a:stretch>
        </p:blipFill>
        <p:spPr>
          <a:xfrm>
            <a:off x="7317344" y="1856095"/>
            <a:ext cx="4389500" cy="3145809"/>
          </a:xfrm>
          <a:prstGeom prst="rect">
            <a:avLst/>
          </a:prstGeom>
        </p:spPr>
      </p:pic>
      <p:sp>
        <p:nvSpPr>
          <p:cNvPr id="7" name="Text Placeholder 3">
            <a:extLst>
              <a:ext uri="{FF2B5EF4-FFF2-40B4-BE49-F238E27FC236}">
                <a16:creationId xmlns:a16="http://schemas.microsoft.com/office/drawing/2014/main" id="{0312956A-71F9-AE39-7E10-C8BCAE5D073E}"/>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8" name="Text Placeholder 2">
            <a:extLst>
              <a:ext uri="{FF2B5EF4-FFF2-40B4-BE49-F238E27FC236}">
                <a16:creationId xmlns:a16="http://schemas.microsoft.com/office/drawing/2014/main" id="{FA1DEB35-9AC6-BCFC-A4C1-3B4D600F62B7}"/>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1131407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1270075" cy="1019811"/>
          </a:xfrm>
        </p:spPr>
        <p:txBody>
          <a:bodyPr anchor="ctr">
            <a:noAutofit/>
          </a:bodyPr>
          <a:lstStyle/>
          <a:p>
            <a:pPr>
              <a:lnSpc>
                <a:spcPct val="90000"/>
              </a:lnSpc>
              <a:spcBef>
                <a:spcPct val="0"/>
              </a:spcBef>
            </a:pPr>
            <a:r>
              <a:rPr lang="en-US" sz="4200" dirty="0"/>
              <a:t>Relationships among Categorical Variables</a:t>
            </a:r>
            <a:endParaRPr lang="en-GB" altLang="en-US" sz="4200" i="1" kern="1200" dirty="0">
              <a:solidFill>
                <a:srgbClr val="05345C"/>
              </a:solidFill>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8" y="1690687"/>
            <a:ext cx="7900040" cy="4643205"/>
          </a:xfrm>
        </p:spPr>
        <p:txBody>
          <a:bodyPr numCol="1">
            <a:normAutofit/>
          </a:bodyPr>
          <a:lstStyle/>
          <a:p>
            <a:pPr marL="342900" indent="-342900">
              <a:lnSpc>
                <a:spcPct val="110000"/>
              </a:lnSpc>
              <a:buFont typeface="Wingdings" panose="05000000000000000000" pitchFamily="2" charset="2"/>
              <a:buChar char="§"/>
            </a:pPr>
            <a:r>
              <a:rPr lang="en-US" sz="2000" dirty="0"/>
              <a:t>The most meaningful way to examine relationships between two categorical variables is with counts and corresponding charts of the counts.</a:t>
            </a:r>
          </a:p>
          <a:p>
            <a:pPr lvl="1">
              <a:lnSpc>
                <a:spcPct val="110000"/>
              </a:lnSpc>
            </a:pPr>
            <a:r>
              <a:rPr lang="en-US" sz="2000" dirty="0"/>
              <a:t>You can find counts of the categories of either variable separately, as well as counts of the joint categories of the two variables.</a:t>
            </a:r>
          </a:p>
          <a:p>
            <a:pPr lvl="1">
              <a:lnSpc>
                <a:spcPct val="110000"/>
              </a:lnSpc>
            </a:pPr>
            <a:r>
              <a:rPr lang="en-US" sz="2000" dirty="0"/>
              <a:t>Corresponding percentages of totals and charts help tell the story.</a:t>
            </a:r>
          </a:p>
          <a:p>
            <a:pPr marL="342900" indent="-342900">
              <a:lnSpc>
                <a:spcPct val="110000"/>
              </a:lnSpc>
              <a:buFont typeface="Wingdings" panose="05000000000000000000" pitchFamily="2" charset="2"/>
              <a:buChar char="§"/>
            </a:pPr>
            <a:r>
              <a:rPr lang="en-US" sz="2000" dirty="0"/>
              <a:t>It is customary to display all such counts in a table called a </a:t>
            </a:r>
            <a:r>
              <a:rPr lang="en-US" sz="2000" b="1" dirty="0">
                <a:solidFill>
                  <a:srgbClr val="5E0A5C"/>
                </a:solidFill>
              </a:rPr>
              <a:t>crosstabs</a:t>
            </a:r>
            <a:r>
              <a:rPr lang="en-US" sz="2000" dirty="0"/>
              <a:t> (for crosstabulations). This is also sometimes called a </a:t>
            </a:r>
            <a:r>
              <a:rPr lang="en-US" sz="2000" b="1" dirty="0">
                <a:solidFill>
                  <a:srgbClr val="5E0A5C"/>
                </a:solidFill>
              </a:rPr>
              <a:t>contingency table</a:t>
            </a:r>
            <a:r>
              <a:rPr lang="en-US" sz="2000" dirty="0"/>
              <a:t>.</a:t>
            </a:r>
          </a:p>
          <a:p>
            <a:pPr marL="342900" indent="-342900">
              <a:buFont typeface="Wingdings" panose="05000000000000000000" pitchFamily="2" charset="2"/>
              <a:buChar char="§"/>
            </a:pPr>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12</a:t>
            </a:fld>
            <a:endParaRPr lang="en-US" altLang="en-US" sz="1800">
              <a:latin typeface="Arial Rounded MT Bold" panose="020F0704030504030204" pitchFamily="34" charset="0"/>
            </a:endParaRPr>
          </a:p>
        </p:txBody>
      </p:sp>
      <p:sp>
        <p:nvSpPr>
          <p:cNvPr id="4" name="Text Placeholder 3">
            <a:extLst>
              <a:ext uri="{FF2B5EF4-FFF2-40B4-BE49-F238E27FC236}">
                <a16:creationId xmlns:a16="http://schemas.microsoft.com/office/drawing/2014/main" id="{3B953649-7523-350F-7B42-09D847512FB1}"/>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CB14E5EB-B699-3758-5D28-0E20D765C1EC}"/>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2564910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262409" cy="1019811"/>
          </a:xfrm>
        </p:spPr>
        <p:txBody>
          <a:bodyPr anchor="ctr">
            <a:noAutofit/>
          </a:bodyPr>
          <a:lstStyle/>
          <a:p>
            <a:pPr>
              <a:lnSpc>
                <a:spcPct val="90000"/>
              </a:lnSpc>
              <a:spcBef>
                <a:spcPct val="0"/>
              </a:spcBef>
            </a:pPr>
            <a:r>
              <a:rPr lang="en-US" sz="4200" dirty="0"/>
              <a:t>Example: Relationship between Smoking and Drinking</a:t>
            </a:r>
            <a:endParaRPr lang="en-GB" altLang="en-US" sz="4200" i="1" kern="1200" dirty="0">
              <a:solidFill>
                <a:srgbClr val="05345C"/>
              </a:solidFill>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8" y="2341418"/>
            <a:ext cx="5697167" cy="4643205"/>
          </a:xfrm>
        </p:spPr>
        <p:txBody>
          <a:bodyPr numCol="1">
            <a:normAutofit/>
          </a:bodyPr>
          <a:lstStyle/>
          <a:p>
            <a:pPr marL="342900" indent="-342900">
              <a:buFont typeface="Wingdings" panose="05000000000000000000" pitchFamily="2" charset="2"/>
              <a:buChar char="§"/>
            </a:pPr>
            <a:r>
              <a:rPr lang="en-US" sz="2000" b="1" dirty="0"/>
              <a:t>Objective</a:t>
            </a:r>
            <a:r>
              <a:rPr lang="en-US" sz="2000" dirty="0"/>
              <a:t>: To use a crosstabs to explore the relationship between smoking and drinking.</a:t>
            </a:r>
          </a:p>
          <a:p>
            <a:pPr marL="342900" indent="-342900">
              <a:buFont typeface="Wingdings" panose="05000000000000000000" pitchFamily="2" charset="2"/>
              <a:buChar char="§"/>
            </a:pPr>
            <a:r>
              <a:rPr lang="en-US" sz="2000" dirty="0"/>
              <a:t>Data set lists the smoking and drinking habits of 8761 adults. </a:t>
            </a:r>
          </a:p>
          <a:p>
            <a:pPr marL="342900" indent="-342900">
              <a:buFont typeface="Wingdings" panose="05000000000000000000" pitchFamily="2" charset="2"/>
              <a:buChar char="§"/>
            </a:pPr>
            <a:r>
              <a:rPr lang="en-US" sz="2000" dirty="0"/>
              <a:t>Categories have been coded “N,” “O,” “H,” “S,” and “D” for “Non,” “Occasional,” “Heavy,” “Smoker,” and “Drinker.”</a:t>
            </a:r>
          </a:p>
          <a:p>
            <a:pPr marL="342900" indent="-342900">
              <a:buFont typeface="Wingdings" panose="05000000000000000000" pitchFamily="2" charset="2"/>
              <a:buChar char="§"/>
            </a:pPr>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13</a:t>
            </a:fld>
            <a:endParaRPr lang="en-US" altLang="en-US" sz="1800">
              <a:latin typeface="Arial Rounded MT Bold" panose="020F0704030504030204" pitchFamily="34" charset="0"/>
            </a:endParaRPr>
          </a:p>
        </p:txBody>
      </p:sp>
      <p:pic>
        <p:nvPicPr>
          <p:cNvPr id="2" name="Picture 1" descr="Figure ﻿3.2﻿ is an extract of smoking and drinking data used in the example.">
            <a:extLst>
              <a:ext uri="{FF2B5EF4-FFF2-40B4-BE49-F238E27FC236}">
                <a16:creationId xmlns:a16="http://schemas.microsoft.com/office/drawing/2014/main" id="{6E72593B-9C85-8F86-0517-A19AE049FFEE}"/>
              </a:ext>
            </a:extLst>
          </p:cNvPr>
          <p:cNvPicPr>
            <a:picLocks noChangeAspect="1"/>
          </p:cNvPicPr>
          <p:nvPr/>
        </p:nvPicPr>
        <p:blipFill>
          <a:blip r:embed="rId3" cstate="print"/>
          <a:stretch>
            <a:fillRect/>
          </a:stretch>
        </p:blipFill>
        <p:spPr>
          <a:xfrm>
            <a:off x="7749742" y="2070592"/>
            <a:ext cx="3333893" cy="3687255"/>
          </a:xfrm>
          <a:prstGeom prst="rect">
            <a:avLst/>
          </a:prstGeom>
        </p:spPr>
      </p:pic>
      <p:sp>
        <p:nvSpPr>
          <p:cNvPr id="7" name="Text Placeholder 3">
            <a:extLst>
              <a:ext uri="{FF2B5EF4-FFF2-40B4-BE49-F238E27FC236}">
                <a16:creationId xmlns:a16="http://schemas.microsoft.com/office/drawing/2014/main" id="{FD5D53BC-4AB1-B20D-A5FF-B67D3B1F3E00}"/>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8" name="Text Placeholder 2">
            <a:extLst>
              <a:ext uri="{FF2B5EF4-FFF2-40B4-BE49-F238E27FC236}">
                <a16:creationId xmlns:a16="http://schemas.microsoft.com/office/drawing/2014/main" id="{029F50F9-9AE0-8C06-0615-6A556F109F63}"/>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2149259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262409" cy="1019811"/>
          </a:xfrm>
        </p:spPr>
        <p:txBody>
          <a:bodyPr anchor="ctr">
            <a:noAutofit/>
          </a:bodyPr>
          <a:lstStyle/>
          <a:p>
            <a:pPr>
              <a:lnSpc>
                <a:spcPct val="90000"/>
              </a:lnSpc>
              <a:spcBef>
                <a:spcPct val="0"/>
              </a:spcBef>
            </a:pPr>
            <a:r>
              <a:rPr lang="en-US" sz="4200" dirty="0"/>
              <a:t>Example: Relationship between Smoking and Drinking</a:t>
            </a:r>
            <a:endParaRPr lang="en-GB" altLang="en-US" sz="4200" i="1" kern="1200" dirty="0">
              <a:solidFill>
                <a:srgbClr val="05345C"/>
              </a:solidFill>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8" y="2341418"/>
            <a:ext cx="5697167" cy="3712689"/>
          </a:xfrm>
        </p:spPr>
        <p:txBody>
          <a:bodyPr numCol="1">
            <a:normAutofit/>
          </a:bodyPr>
          <a:lstStyle/>
          <a:p>
            <a:pPr marL="342900" indent="-342900">
              <a:buFont typeface="Wingdings" panose="05000000000000000000" pitchFamily="2" charset="2"/>
              <a:buChar char="§"/>
            </a:pPr>
            <a:r>
              <a:rPr lang="en-US" sz="2000" dirty="0"/>
              <a:t>To create the crosstabs, enter the category headings in Excel</a:t>
            </a:r>
            <a:r>
              <a:rPr lang="en-US" sz="2000" baseline="30000" dirty="0"/>
              <a:t>®</a:t>
            </a:r>
            <a:r>
              <a:rPr lang="en-US" sz="2000" dirty="0"/>
              <a:t> and use the COUNTIFS function to fill the table with counts of joint categories.</a:t>
            </a:r>
          </a:p>
          <a:p>
            <a:pPr marL="342900" indent="-342900">
              <a:buFont typeface="Wingdings" panose="05000000000000000000" pitchFamily="2" charset="2"/>
              <a:buChar char="§"/>
            </a:pPr>
            <a:r>
              <a:rPr lang="en-US" sz="2000" dirty="0"/>
              <a:t>Next, sum across rows and down columns to get totals.</a:t>
            </a:r>
          </a:p>
          <a:p>
            <a:pPr marL="342900" indent="-342900">
              <a:buFont typeface="Wingdings" panose="05000000000000000000" pitchFamily="2" charset="2"/>
              <a:buChar char="§"/>
            </a:pPr>
            <a:r>
              <a:rPr lang="en-US" sz="2000" dirty="0"/>
              <a:t>Then express the counts as percentages of row and percentages of column.</a:t>
            </a:r>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14</a:t>
            </a:fld>
            <a:endParaRPr lang="en-US" altLang="en-US" sz="1800">
              <a:latin typeface="Arial Rounded MT Bold" panose="020F0704030504030204" pitchFamily="34" charset="0"/>
            </a:endParaRPr>
          </a:p>
        </p:txBody>
      </p:sp>
      <p:pic>
        <p:nvPicPr>
          <p:cNvPr id="3" name="Picture 2" descr="Figure 3.3 demonstrates the results of applying crosstabs to the smoking and drinking example.">
            <a:extLst>
              <a:ext uri="{FF2B5EF4-FFF2-40B4-BE49-F238E27FC236}">
                <a16:creationId xmlns:a16="http://schemas.microsoft.com/office/drawing/2014/main" id="{DBAA332F-287F-3A47-B6E7-C480249A0BFA}"/>
              </a:ext>
            </a:extLst>
          </p:cNvPr>
          <p:cNvPicPr>
            <a:picLocks noChangeAspect="1"/>
          </p:cNvPicPr>
          <p:nvPr/>
        </p:nvPicPr>
        <p:blipFill>
          <a:blip r:embed="rId3" cstate="print"/>
          <a:stretch>
            <a:fillRect/>
          </a:stretch>
        </p:blipFill>
        <p:spPr>
          <a:xfrm>
            <a:off x="7505011" y="1572701"/>
            <a:ext cx="3672411" cy="4481406"/>
          </a:xfrm>
          <a:prstGeom prst="rect">
            <a:avLst/>
          </a:prstGeom>
        </p:spPr>
      </p:pic>
      <p:sp>
        <p:nvSpPr>
          <p:cNvPr id="7" name="Text Placeholder 3">
            <a:extLst>
              <a:ext uri="{FF2B5EF4-FFF2-40B4-BE49-F238E27FC236}">
                <a16:creationId xmlns:a16="http://schemas.microsoft.com/office/drawing/2014/main" id="{C5CFFCC0-D22E-C11E-1712-42B85998B7EE}"/>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8" name="Text Placeholder 2">
            <a:extLst>
              <a:ext uri="{FF2B5EF4-FFF2-40B4-BE49-F238E27FC236}">
                <a16:creationId xmlns:a16="http://schemas.microsoft.com/office/drawing/2014/main" id="{2BE6E4C8-EAA9-2DCA-9AFF-84CB73476C97}"/>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523119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262409" cy="1019811"/>
          </a:xfrm>
        </p:spPr>
        <p:txBody>
          <a:bodyPr anchor="ctr">
            <a:noAutofit/>
          </a:bodyPr>
          <a:lstStyle/>
          <a:p>
            <a:pPr>
              <a:lnSpc>
                <a:spcPct val="90000"/>
              </a:lnSpc>
              <a:spcBef>
                <a:spcPct val="0"/>
              </a:spcBef>
            </a:pPr>
            <a:r>
              <a:rPr lang="en-US" sz="4200" dirty="0"/>
              <a:t>Example: Relationship between Smoking and Drinking</a:t>
            </a:r>
            <a:endParaRPr lang="en-GB" altLang="en-US" sz="4200" i="1" kern="1200" dirty="0">
              <a:solidFill>
                <a:srgbClr val="05345C"/>
              </a:solidFill>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933347" y="2092036"/>
            <a:ext cx="9036112" cy="2376593"/>
          </a:xfrm>
        </p:spPr>
        <p:txBody>
          <a:bodyPr numCol="1">
            <a:normAutofit/>
          </a:bodyPr>
          <a:lstStyle/>
          <a:p>
            <a:pPr marL="342900" indent="-342900">
              <a:buFont typeface="Wingdings" panose="05000000000000000000" pitchFamily="2" charset="2"/>
              <a:buChar char="§"/>
            </a:pPr>
            <a:r>
              <a:rPr lang="en-US" sz="2400" dirty="0"/>
              <a:t>Counts versus percentages</a:t>
            </a:r>
          </a:p>
          <a:p>
            <a:pPr lvl="1"/>
            <a:r>
              <a:rPr lang="en-US" sz="2000" dirty="0"/>
              <a:t>There is no single correct way to display the data in a crosstabs.</a:t>
            </a:r>
          </a:p>
          <a:p>
            <a:pPr lvl="1"/>
            <a:r>
              <a:rPr lang="en-US" sz="2000" dirty="0"/>
              <a:t>Showing the counts as percentages of row totals or percentages of column totals usually makes any relationships stand out more clearly.</a:t>
            </a:r>
          </a:p>
          <a:p>
            <a:pPr lvl="1"/>
            <a:r>
              <a:rPr lang="en-US" sz="2000" dirty="0"/>
              <a:t>Corresponding charts are also very useful.</a:t>
            </a:r>
          </a:p>
          <a:p>
            <a:endParaRPr lang="en-US"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15</a:t>
            </a:fld>
            <a:endParaRPr lang="en-US" altLang="en-US" sz="1800">
              <a:latin typeface="Arial Rounded MT Bold" panose="020F0704030504030204" pitchFamily="34" charset="0"/>
            </a:endParaRPr>
          </a:p>
        </p:txBody>
      </p:sp>
      <p:pic>
        <p:nvPicPr>
          <p:cNvPr id="2" name="Picture 2" descr="Figure 3.4 shows two column charts for the smoking and drinking example: the first chart gives percentages by row, and the second chart gives percentages by column.">
            <a:extLst>
              <a:ext uri="{FF2B5EF4-FFF2-40B4-BE49-F238E27FC236}">
                <a16:creationId xmlns:a16="http://schemas.microsoft.com/office/drawing/2014/main" id="{C4207D9B-3492-3804-F192-29A0D59F8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91" y="4221088"/>
            <a:ext cx="7751527" cy="2011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3">
            <a:extLst>
              <a:ext uri="{FF2B5EF4-FFF2-40B4-BE49-F238E27FC236}">
                <a16:creationId xmlns:a16="http://schemas.microsoft.com/office/drawing/2014/main" id="{31BC6BC1-61D9-44F3-AE45-CFC054788C19}"/>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8" name="Text Placeholder 2">
            <a:extLst>
              <a:ext uri="{FF2B5EF4-FFF2-40B4-BE49-F238E27FC236}">
                <a16:creationId xmlns:a16="http://schemas.microsoft.com/office/drawing/2014/main" id="{FE8E08CA-4E50-DD47-BDDA-0E06AAECD8E1}"/>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2409968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262409" cy="1019811"/>
          </a:xfrm>
        </p:spPr>
        <p:txBody>
          <a:bodyPr anchor="ctr">
            <a:noAutofit/>
          </a:bodyPr>
          <a:lstStyle/>
          <a:p>
            <a:r>
              <a:rPr lang="en-US" sz="4200" dirty="0"/>
              <a:t>Relationships among Categorical Variables and a Numerical Variable</a:t>
            </a:r>
            <a:endParaRPr lang="en-GB" altLang="en-US" sz="4200" i="1" kern="1200" dirty="0">
              <a:solidFill>
                <a:srgbClr val="05345C"/>
              </a:solidFill>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8" y="1885465"/>
            <a:ext cx="7900040" cy="4643205"/>
          </a:xfrm>
        </p:spPr>
        <p:txBody>
          <a:bodyPr numCol="1">
            <a:normAutofit fontScale="77500" lnSpcReduction="20000"/>
          </a:bodyPr>
          <a:lstStyle/>
          <a:p>
            <a:pPr>
              <a:lnSpc>
                <a:spcPct val="120000"/>
              </a:lnSpc>
            </a:pPr>
            <a:r>
              <a:rPr lang="en-US" sz="2600" dirty="0"/>
              <a:t>The </a:t>
            </a:r>
            <a:r>
              <a:rPr lang="en-US" sz="2600" b="1" dirty="0">
                <a:solidFill>
                  <a:srgbClr val="5E0A5C"/>
                </a:solidFill>
              </a:rPr>
              <a:t>comparison problem </a:t>
            </a:r>
            <a:r>
              <a:rPr lang="en-US" sz="2600" dirty="0"/>
              <a:t>is one of the most important problems in data analysis. It occurs whenever you want to compare a numerical measure across two or more subpopulations.</a:t>
            </a:r>
          </a:p>
          <a:p>
            <a:pPr lvl="1">
              <a:lnSpc>
                <a:spcPct val="120000"/>
              </a:lnSpc>
            </a:pPr>
            <a:r>
              <a:rPr lang="en-US" sz="2600" dirty="0"/>
              <a:t>Examples</a:t>
            </a:r>
          </a:p>
          <a:p>
            <a:pPr lvl="2">
              <a:lnSpc>
                <a:spcPct val="120000"/>
              </a:lnSpc>
            </a:pPr>
            <a:r>
              <a:rPr lang="en-US" sz="2600" dirty="0"/>
              <a:t>The subpopulations are males and females, and the numerical measure is salary.</a:t>
            </a:r>
          </a:p>
          <a:p>
            <a:pPr lvl="2">
              <a:lnSpc>
                <a:spcPct val="120000"/>
              </a:lnSpc>
            </a:pPr>
            <a:r>
              <a:rPr lang="en-US" sz="2600" dirty="0"/>
              <a:t>The subpopulations are different regions of the country, and the numerical measure is the cost of living.</a:t>
            </a:r>
          </a:p>
          <a:p>
            <a:pPr lvl="2">
              <a:lnSpc>
                <a:spcPct val="120000"/>
              </a:lnSpc>
            </a:pPr>
            <a:r>
              <a:rPr lang="en-US" sz="2600" dirty="0"/>
              <a:t>The subpopulations are different days of the week, and the numerical measure is the number of customers going to a particular fast-food chain.</a:t>
            </a:r>
          </a:p>
          <a:p>
            <a:pPr marL="342900" indent="-342900">
              <a:buFont typeface="Wingdings" panose="05000000000000000000" pitchFamily="2" charset="2"/>
              <a:buChar char="§"/>
            </a:pPr>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16</a:t>
            </a:fld>
            <a:endParaRPr lang="en-US" altLang="en-US" sz="1800">
              <a:latin typeface="Arial Rounded MT Bold" panose="020F0704030504030204" pitchFamily="34" charset="0"/>
            </a:endParaRPr>
          </a:p>
        </p:txBody>
      </p:sp>
      <p:sp>
        <p:nvSpPr>
          <p:cNvPr id="4" name="Text Placeholder 3">
            <a:extLst>
              <a:ext uri="{FF2B5EF4-FFF2-40B4-BE49-F238E27FC236}">
                <a16:creationId xmlns:a16="http://schemas.microsoft.com/office/drawing/2014/main" id="{E53EBF17-0917-FD49-ADA9-FA5BF3CD4EDF}"/>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597BC9CD-8768-45C3-26BF-DE2269AFB7B7}"/>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72545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262409" cy="1019811"/>
          </a:xfrm>
        </p:spPr>
        <p:txBody>
          <a:bodyPr anchor="ctr">
            <a:noAutofit/>
          </a:bodyPr>
          <a:lstStyle/>
          <a:p>
            <a:r>
              <a:rPr lang="en-US" dirty="0"/>
              <a:t>Pivot Tables</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589247" y="1574502"/>
            <a:ext cx="4842289" cy="4643205"/>
          </a:xfrm>
        </p:spPr>
        <p:txBody>
          <a:bodyPr numCol="1">
            <a:normAutofit/>
          </a:bodyPr>
          <a:lstStyle/>
          <a:p>
            <a:pPr marL="342900" indent="-342900">
              <a:buFont typeface="Wingdings" panose="05000000000000000000" pitchFamily="2" charset="2"/>
              <a:buChar char="§"/>
            </a:pPr>
            <a:r>
              <a:rPr lang="en-US" sz="2000" dirty="0"/>
              <a:t>The</a:t>
            </a:r>
            <a:r>
              <a:rPr lang="en-US" sz="2000" b="1" dirty="0"/>
              <a:t> </a:t>
            </a:r>
            <a:r>
              <a:rPr lang="en-US" sz="2000" b="1" dirty="0">
                <a:solidFill>
                  <a:srgbClr val="5E0A5C"/>
                </a:solidFill>
              </a:rPr>
              <a:t>pivot table </a:t>
            </a:r>
            <a:r>
              <a:rPr lang="en-US" sz="2000" dirty="0"/>
              <a:t>is an Excel</a:t>
            </a:r>
            <a:r>
              <a:rPr lang="en-US" sz="2000" baseline="30000" dirty="0"/>
              <a:t>®</a:t>
            </a:r>
            <a:r>
              <a:rPr lang="en-US" sz="2000" dirty="0"/>
              <a:t> tool that allows you to break data down by categories.</a:t>
            </a:r>
          </a:p>
          <a:p>
            <a:pPr marL="342900" indent="-342900">
              <a:buFont typeface="Wingdings" panose="05000000000000000000" pitchFamily="2" charset="2"/>
              <a:buChar char="§"/>
            </a:pPr>
            <a:r>
              <a:rPr lang="en-US" sz="2000" dirty="0"/>
              <a:t>Sometimes pivot tables are used to display tables of counts, often called crosstabs or contingency tables.</a:t>
            </a:r>
          </a:p>
          <a:p>
            <a:pPr marL="342900" indent="-342900">
              <a:buFont typeface="Wingdings" panose="05000000000000000000" pitchFamily="2" charset="2"/>
              <a:buChar char="§"/>
            </a:pPr>
            <a:r>
              <a:rPr lang="en-US" sz="2000" dirty="0"/>
              <a:t>However, crosstabs typically list only counts, whereas pivot tables can list counts, sums, averages, and other summary measures.</a:t>
            </a:r>
          </a:p>
          <a:p>
            <a:pPr marL="342900" indent="-342900">
              <a:buFont typeface="Wingdings" panose="05000000000000000000" pitchFamily="2" charset="2"/>
              <a:buChar char="§"/>
            </a:pPr>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17</a:t>
            </a:fld>
            <a:endParaRPr lang="en-US" altLang="en-US" sz="1800">
              <a:latin typeface="Arial Rounded MT Bold" panose="020F0704030504030204" pitchFamily="34" charset="0"/>
            </a:endParaRPr>
          </a:p>
        </p:txBody>
      </p:sp>
      <p:pic>
        <p:nvPicPr>
          <p:cNvPr id="2" name="Picture 1"/>
          <p:cNvPicPr>
            <a:picLocks noChangeAspect="1"/>
          </p:cNvPicPr>
          <p:nvPr/>
        </p:nvPicPr>
        <p:blipFill>
          <a:blip r:embed="rId3"/>
          <a:stretch>
            <a:fillRect/>
          </a:stretch>
        </p:blipFill>
        <p:spPr>
          <a:xfrm>
            <a:off x="5900928" y="1683493"/>
            <a:ext cx="5742432" cy="3230118"/>
          </a:xfrm>
          <a:prstGeom prst="rect">
            <a:avLst/>
          </a:prstGeom>
        </p:spPr>
      </p:pic>
      <p:sp>
        <p:nvSpPr>
          <p:cNvPr id="7" name="Text Placeholder 3">
            <a:extLst>
              <a:ext uri="{FF2B5EF4-FFF2-40B4-BE49-F238E27FC236}">
                <a16:creationId xmlns:a16="http://schemas.microsoft.com/office/drawing/2014/main" id="{DDAC53D2-8D08-454E-E336-131623AC513F}"/>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8" name="Text Placeholder 2">
            <a:extLst>
              <a:ext uri="{FF2B5EF4-FFF2-40B4-BE49-F238E27FC236}">
                <a16:creationId xmlns:a16="http://schemas.microsoft.com/office/drawing/2014/main" id="{03F7D742-609D-DDA6-9C2A-5392486953EC}"/>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600284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262409" cy="1019811"/>
          </a:xfrm>
        </p:spPr>
        <p:txBody>
          <a:bodyPr anchor="ctr">
            <a:noAutofit/>
          </a:bodyPr>
          <a:lstStyle/>
          <a:p>
            <a:r>
              <a:rPr lang="en-US" dirty="0"/>
              <a:t>Example: Customer Orders at </a:t>
            </a:r>
            <a:r>
              <a:rPr lang="en-US" dirty="0" err="1"/>
              <a:t>Elecmart</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589247" y="1574503"/>
            <a:ext cx="9213121" cy="1735626"/>
          </a:xfrm>
        </p:spPr>
        <p:txBody>
          <a:bodyPr numCol="1">
            <a:normAutofit/>
          </a:bodyPr>
          <a:lstStyle/>
          <a:p>
            <a:pPr marL="342900" indent="-342900">
              <a:buFont typeface="Wingdings" panose="05000000000000000000" pitchFamily="2" charset="2"/>
              <a:buChar char="§"/>
            </a:pPr>
            <a:r>
              <a:rPr lang="en-US" sz="2000" b="1" dirty="0"/>
              <a:t>Objective</a:t>
            </a:r>
            <a:r>
              <a:rPr lang="en-US" sz="2000" dirty="0"/>
              <a:t>: To use pivot tables to break down the customer order data by a number of categorical variables.</a:t>
            </a:r>
          </a:p>
          <a:p>
            <a:pPr marL="342900" indent="-342900">
              <a:buFont typeface="Wingdings" panose="05000000000000000000" pitchFamily="2" charset="2"/>
              <a:buChar char="§"/>
            </a:pPr>
            <a:r>
              <a:rPr lang="en-US" sz="2000" dirty="0"/>
              <a:t>Data set contains data on 400 customer orders during several months for </a:t>
            </a:r>
            <a:r>
              <a:rPr lang="en-US" sz="2000" dirty="0" err="1"/>
              <a:t>Elecmart</a:t>
            </a:r>
            <a:r>
              <a:rPr lang="en-US" sz="2000" dirty="0"/>
              <a:t> company. </a:t>
            </a:r>
          </a:p>
          <a:p>
            <a:pPr marL="342900" indent="-342900">
              <a:buFont typeface="Wingdings" panose="05000000000000000000" pitchFamily="2" charset="2"/>
              <a:buChar char="§"/>
            </a:pPr>
            <a:endParaRPr lang="en-US"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18</a:t>
            </a:fld>
            <a:endParaRPr lang="en-US" altLang="en-US" sz="1800">
              <a:latin typeface="Arial Rounded MT Bold" panose="020F0704030504030204" pitchFamily="34" charset="0"/>
            </a:endParaRPr>
          </a:p>
        </p:txBody>
      </p:sp>
      <p:pic>
        <p:nvPicPr>
          <p:cNvPr id="11" name="Picture 2" descr="Figure ﻿3.27﻿ is a data set of the Elecmart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8534" y="3026664"/>
            <a:ext cx="7400925"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a:extLst>
              <a:ext uri="{FF2B5EF4-FFF2-40B4-BE49-F238E27FC236}">
                <a16:creationId xmlns:a16="http://schemas.microsoft.com/office/drawing/2014/main" id="{C2DE8D02-F4AC-6F3B-BAB7-47CA9265FEC8}"/>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6B30F21F-4B53-3F54-FE11-9294F7AAA38D}"/>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2197470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262409" cy="1019811"/>
          </a:xfrm>
        </p:spPr>
        <p:txBody>
          <a:bodyPr anchor="ctr">
            <a:noAutofit/>
          </a:bodyPr>
          <a:lstStyle/>
          <a:p>
            <a:r>
              <a:rPr lang="en-US" dirty="0"/>
              <a:t>Example: Customer Orders at </a:t>
            </a:r>
            <a:r>
              <a:rPr lang="en-US" dirty="0" err="1"/>
              <a:t>Elecmart</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589247" y="1574502"/>
            <a:ext cx="4842289" cy="4643205"/>
          </a:xfrm>
        </p:spPr>
        <p:txBody>
          <a:bodyPr numCol="1">
            <a:normAutofit/>
          </a:bodyPr>
          <a:lstStyle/>
          <a:p>
            <a:pPr marL="342900" indent="-342900">
              <a:lnSpc>
                <a:spcPct val="110000"/>
              </a:lnSpc>
              <a:buFont typeface="Wingdings" panose="05000000000000000000" pitchFamily="2" charset="2"/>
              <a:buChar char="§"/>
            </a:pPr>
            <a:r>
              <a:rPr lang="en-US" sz="2000" dirty="0"/>
              <a:t>Create a pivot table by clicking the PivotTable button on the Insert ribbon.</a:t>
            </a:r>
          </a:p>
          <a:p>
            <a:pPr marL="342900" indent="-342900">
              <a:lnSpc>
                <a:spcPct val="110000"/>
              </a:lnSpc>
              <a:buFont typeface="Wingdings" panose="05000000000000000000" pitchFamily="2" charset="2"/>
              <a:buChar char="§"/>
            </a:pPr>
            <a:r>
              <a:rPr lang="en-US" sz="2000" dirty="0"/>
              <a:t>The top section of the dialog box allows you to specify the table or range that contains the data. The bottom section allows you to select the location where you want the results to be placed.</a:t>
            </a:r>
          </a:p>
          <a:p>
            <a:pPr marL="342900" indent="-342900">
              <a:buFont typeface="Wingdings" panose="05000000000000000000" pitchFamily="2" charset="2"/>
              <a:buChar char="§"/>
            </a:pPr>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19</a:t>
            </a:fld>
            <a:endParaRPr lang="en-US" altLang="en-US" sz="1800">
              <a:latin typeface="Arial Rounded MT Bold" panose="020F0704030504030204" pitchFamily="34" charset="0"/>
            </a:endParaRPr>
          </a:p>
        </p:txBody>
      </p:sp>
      <p:pic>
        <p:nvPicPr>
          <p:cNvPr id="8" name="Picture 2" descr="Figure ﻿3.28﻿ shows the PivotTable button on the Insert ribb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682" y="1788997"/>
            <a:ext cx="451924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descr="Figure ﻿3.29﻿ displays the Create PivotTable dialog b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7482" y="3008197"/>
            <a:ext cx="3322726" cy="2926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a:extLst>
              <a:ext uri="{FF2B5EF4-FFF2-40B4-BE49-F238E27FC236}">
                <a16:creationId xmlns:a16="http://schemas.microsoft.com/office/drawing/2014/main" id="{6BF647EF-4AE4-E755-B89C-A3D4066D9CAA}"/>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016C04C9-B666-A170-FE8F-BADE684D1578}"/>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4097756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68948" y="670877"/>
            <a:ext cx="5634990" cy="1019811"/>
          </a:xfrm>
        </p:spPr>
        <p:txBody>
          <a:bodyPr/>
          <a:lstStyle/>
          <a:p>
            <a:r>
              <a:rPr lang="en-GB" altLang="en-US" dirty="0"/>
              <a:t>Lecture Outline</a:t>
            </a:r>
          </a:p>
        </p:txBody>
      </p:sp>
      <p:sp>
        <p:nvSpPr>
          <p:cNvPr id="6147" name="Content Placeholder 2"/>
          <p:cNvSpPr>
            <a:spLocks noGrp="1"/>
          </p:cNvSpPr>
          <p:nvPr>
            <p:ph idx="1"/>
          </p:nvPr>
        </p:nvSpPr>
        <p:spPr>
          <a:xfrm>
            <a:off x="461009" y="1690688"/>
            <a:ext cx="5634991" cy="4486275"/>
          </a:xfrm>
        </p:spPr>
        <p:txBody>
          <a:bodyPr/>
          <a:lstStyle/>
          <a:p>
            <a:pPr marL="342900" indent="-342900">
              <a:buFont typeface="Wingdings" panose="05000000000000000000" pitchFamily="2" charset="2"/>
              <a:buChar char="§"/>
            </a:pPr>
            <a:r>
              <a:rPr lang="en-GB" altLang="en-US" sz="2000" dirty="0"/>
              <a:t>Key concepts and data types</a:t>
            </a:r>
          </a:p>
          <a:p>
            <a:pPr marL="342900" indent="-342900">
              <a:buFont typeface="Wingdings" panose="05000000000000000000" pitchFamily="2" charset="2"/>
              <a:buChar char="§"/>
            </a:pPr>
            <a:r>
              <a:rPr lang="en-GB" altLang="en-US" sz="2000" dirty="0"/>
              <a:t>Descriptive analytics methods</a:t>
            </a:r>
          </a:p>
          <a:p>
            <a:pPr marL="342900" indent="-342900">
              <a:buFont typeface="Wingdings" panose="05000000000000000000" pitchFamily="2" charset="2"/>
              <a:buChar char="§"/>
            </a:pPr>
            <a:r>
              <a:rPr lang="en-GB" altLang="en-US" sz="2000" dirty="0"/>
              <a:t>Relationships among variables</a:t>
            </a:r>
          </a:p>
          <a:p>
            <a:pPr lvl="1"/>
            <a:r>
              <a:rPr lang="en-GB" altLang="en-US" sz="2000" dirty="0"/>
              <a:t>Categorical vs categorical</a:t>
            </a:r>
          </a:p>
          <a:p>
            <a:pPr lvl="1"/>
            <a:r>
              <a:rPr lang="en-GB" altLang="en-US" sz="2000" dirty="0"/>
              <a:t>Categorical vs numerical</a:t>
            </a:r>
          </a:p>
          <a:p>
            <a:pPr lvl="1"/>
            <a:r>
              <a:rPr lang="en-GB" altLang="en-US" sz="2000" dirty="0"/>
              <a:t>Numerical vs numerical</a:t>
            </a:r>
          </a:p>
          <a:p>
            <a:pPr marL="342900" indent="-342900">
              <a:buFont typeface="Wingdings" panose="05000000000000000000" pitchFamily="2" charset="2"/>
              <a:buChar char="§"/>
            </a:pPr>
            <a:endParaRPr lang="en-GB" altLang="en-US" sz="2000" dirty="0"/>
          </a:p>
          <a:p>
            <a:pPr marL="342900" indent="-342900">
              <a:buFont typeface="Wingdings" panose="05000000000000000000" pitchFamily="2" charset="2"/>
              <a:buChar char="§"/>
            </a:pPr>
            <a:r>
              <a:rPr lang="en-GB" altLang="en-US" sz="2000" dirty="0"/>
              <a:t>Excel tools: charts, Pivot Tables, </a:t>
            </a:r>
            <a:r>
              <a:rPr lang="en-GB" altLang="en-US" sz="2000" dirty="0" err="1"/>
              <a:t>CountIfs</a:t>
            </a:r>
            <a:endParaRPr lang="en-GB" altLang="en-US" sz="2000" dirty="0"/>
          </a:p>
          <a:p>
            <a:pPr marL="0" indent="0">
              <a:buNone/>
            </a:pPr>
            <a:endParaRPr lang="en-GB" altLang="en-US" dirty="0"/>
          </a:p>
          <a:p>
            <a:endParaRPr lang="en-GB" altLang="en-US" dirty="0"/>
          </a:p>
        </p:txBody>
      </p:sp>
      <p:sp>
        <p:nvSpPr>
          <p:cNvPr id="3" name="Text Placeholder 2"/>
          <p:cNvSpPr>
            <a:spLocks noGrp="1"/>
          </p:cNvSpPr>
          <p:nvPr>
            <p:ph type="body" sz="quarter" idx="18"/>
          </p:nvPr>
        </p:nvSpPr>
        <p:spPr/>
        <p:txBody>
          <a:bodyPr/>
          <a:lstStyle/>
          <a:p>
            <a:r>
              <a:rPr lang="en-GB" dirty="0"/>
              <a:t>HDA Workshop</a:t>
            </a:r>
          </a:p>
        </p:txBody>
      </p:sp>
      <p:sp>
        <p:nvSpPr>
          <p:cNvPr id="4" name="Text Placeholder 3"/>
          <p:cNvSpPr>
            <a:spLocks noGrp="1"/>
          </p:cNvSpPr>
          <p:nvPr>
            <p:ph type="body" sz="quarter" idx="19"/>
          </p:nvPr>
        </p:nvSpPr>
        <p:spPr/>
        <p:txBody>
          <a:bodyPr/>
          <a:lstStyle/>
          <a:p>
            <a:endParaRPr lang="en-GB"/>
          </a:p>
        </p:txBody>
      </p:sp>
      <p:sp>
        <p:nvSpPr>
          <p:cNvPr id="6148" name="Slide Number Placeholder 3"/>
          <p:cNvSpPr>
            <a:spLocks noGrp="1"/>
          </p:cNvSpPr>
          <p:nvPr>
            <p:ph type="sldNum" sz="quarter" idx="4294967295"/>
          </p:nvPr>
        </p:nvSpPr>
        <p:spPr>
          <a:xfrm>
            <a:off x="9448800" y="6356350"/>
            <a:ext cx="27432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None/>
            </a:pPr>
            <a:fld id="{46F78147-CDE9-4A09-A6C3-A836ACE020BF}" type="slidenum">
              <a:rPr lang="en-US" altLang="en-US" sz="1800">
                <a:latin typeface="Arial Rounded MT Bold" panose="020F0704030504030204" pitchFamily="34" charset="0"/>
              </a:rPr>
              <a:pPr>
                <a:spcBef>
                  <a:spcPct val="30000"/>
                </a:spcBef>
                <a:buClr>
                  <a:srgbClr val="DAFEEE"/>
                </a:buClr>
                <a:buNone/>
              </a:pPr>
              <a:t>2</a:t>
            </a:fld>
            <a:endParaRPr lang="en-US" altLang="en-US" sz="1800" dirty="0">
              <a:latin typeface="Arial Rounded MT Bold" panose="020F0704030504030204" pitchFamily="34" charset="0"/>
            </a:endParaRPr>
          </a:p>
        </p:txBody>
      </p:sp>
      <p:pic>
        <p:nvPicPr>
          <p:cNvPr id="8" name="Picture Placeholder 6"/>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6976" b="6976"/>
          <a:stretch>
            <a:fillRect/>
          </a:stretch>
        </p:blipFill>
        <p:spPr>
          <a:xfrm>
            <a:off x="6862763" y="0"/>
            <a:ext cx="5313362" cy="6858000"/>
          </a:xfrm>
        </p:spPr>
      </p:pic>
    </p:spTree>
    <p:extLst>
      <p:ext uri="{BB962C8B-B14F-4D97-AF65-F5344CB8AC3E}">
        <p14:creationId xmlns:p14="http://schemas.microsoft.com/office/powerpoint/2010/main" val="3397296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262409" cy="1019811"/>
          </a:xfrm>
        </p:spPr>
        <p:txBody>
          <a:bodyPr anchor="ctr">
            <a:noAutofit/>
          </a:bodyPr>
          <a:lstStyle/>
          <a:p>
            <a:r>
              <a:rPr lang="en-US" dirty="0"/>
              <a:t>Example: Customer Orders at </a:t>
            </a:r>
            <a:r>
              <a:rPr lang="en-US" dirty="0" err="1"/>
              <a:t>Elecmart</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589247" y="1574502"/>
            <a:ext cx="4842289" cy="4643205"/>
          </a:xfrm>
        </p:spPr>
        <p:txBody>
          <a:bodyPr numCol="1">
            <a:normAutofit/>
          </a:bodyPr>
          <a:lstStyle/>
          <a:p>
            <a:pPr marL="342900" indent="-342900">
              <a:buFont typeface="Wingdings" panose="05000000000000000000" pitchFamily="2" charset="2"/>
              <a:buChar char="§"/>
            </a:pPr>
            <a:r>
              <a:rPr lang="en-US" sz="2000" dirty="0"/>
              <a:t>This produces a blank pivot table.</a:t>
            </a:r>
          </a:p>
          <a:p>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20</a:t>
            </a:fld>
            <a:endParaRPr lang="en-US" altLang="en-US" sz="1800">
              <a:latin typeface="Arial Rounded MT Bold" panose="020F0704030504030204" pitchFamily="34" charset="0"/>
            </a:endParaRPr>
          </a:p>
        </p:txBody>
      </p:sp>
      <p:pic>
        <p:nvPicPr>
          <p:cNvPr id="11" name="Picture 2" descr="Figure ﻿3.30﻿ shows a blank Pivot 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100" y="1371387"/>
            <a:ext cx="3098888" cy="4846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872386" y="3756828"/>
            <a:ext cx="4687389" cy="2460879"/>
          </a:xfrm>
          <a:prstGeom prst="rect">
            <a:avLst/>
          </a:prstGeom>
        </p:spPr>
      </p:pic>
      <p:sp>
        <p:nvSpPr>
          <p:cNvPr id="7" name="Text Placeholder 3">
            <a:extLst>
              <a:ext uri="{FF2B5EF4-FFF2-40B4-BE49-F238E27FC236}">
                <a16:creationId xmlns:a16="http://schemas.microsoft.com/office/drawing/2014/main" id="{B8303F95-CF44-5B57-25B1-553E2028E124}"/>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8" name="Text Placeholder 2">
            <a:extLst>
              <a:ext uri="{FF2B5EF4-FFF2-40B4-BE49-F238E27FC236}">
                <a16:creationId xmlns:a16="http://schemas.microsoft.com/office/drawing/2014/main" id="{085464D7-396F-A39C-87BD-19783792F66A}"/>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3812786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262409" cy="1019811"/>
          </a:xfrm>
        </p:spPr>
        <p:txBody>
          <a:bodyPr anchor="ctr">
            <a:noAutofit/>
          </a:bodyPr>
          <a:lstStyle/>
          <a:p>
            <a:r>
              <a:rPr lang="en-US" dirty="0"/>
              <a:t>Example: Customer Orders at </a:t>
            </a:r>
            <a:r>
              <a:rPr lang="en-US" dirty="0" err="1"/>
              <a:t>Elecmart</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589247" y="1574503"/>
            <a:ext cx="9213121" cy="1735626"/>
          </a:xfrm>
        </p:spPr>
        <p:txBody>
          <a:bodyPr numCol="1">
            <a:normAutofit/>
          </a:bodyPr>
          <a:lstStyle/>
          <a:p>
            <a:pPr marL="342900" indent="-342900">
              <a:buFont typeface="Wingdings" panose="05000000000000000000" pitchFamily="2" charset="2"/>
              <a:buChar char="§"/>
            </a:pPr>
            <a:r>
              <a:rPr lang="en-US" sz="2000" dirty="0"/>
              <a:t>Assuming any cell inside this blank pivot table is selected, the PivotTable Tools “super tab” is visible.</a:t>
            </a:r>
          </a:p>
          <a:p>
            <a:pPr marL="342900" indent="-342900">
              <a:buFont typeface="Wingdings" panose="05000000000000000000" pitchFamily="2" charset="2"/>
              <a:buChar char="§"/>
            </a:pPr>
            <a:r>
              <a:rPr lang="en-US" sz="2000" dirty="0"/>
              <a:t>This super tab has two ribbons, </a:t>
            </a:r>
            <a:r>
              <a:rPr lang="en-US" sz="2000" b="1" dirty="0">
                <a:solidFill>
                  <a:srgbClr val="5E0A5C"/>
                </a:solidFill>
              </a:rPr>
              <a:t>Analyze</a:t>
            </a:r>
            <a:r>
              <a:rPr lang="en-US" sz="2000" dirty="0"/>
              <a:t> and </a:t>
            </a:r>
            <a:r>
              <a:rPr lang="en-US" sz="2000" b="1" dirty="0">
                <a:solidFill>
                  <a:srgbClr val="5E0A5C"/>
                </a:solidFill>
              </a:rPr>
              <a:t>Design</a:t>
            </a:r>
            <a:r>
              <a:rPr lang="en-US" sz="2000" dirty="0"/>
              <a:t>.</a:t>
            </a:r>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21</a:t>
            </a:fld>
            <a:endParaRPr lang="en-US" altLang="en-US" sz="1800">
              <a:latin typeface="Arial Rounded MT Bold" panose="020F0704030504030204" pitchFamily="34" charset="0"/>
            </a:endParaRPr>
          </a:p>
        </p:txBody>
      </p:sp>
      <p:pic>
        <p:nvPicPr>
          <p:cNvPr id="8" name="Picture 2" descr="Figure ﻿3.31 displays the PivotTable Analyze (or Options) ribb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0077" y="3172936"/>
            <a:ext cx="8392815" cy="1005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descr="Figure ﻿3.32﻿ displays the PivotTable Design ribb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8677" y="4544536"/>
            <a:ext cx="7847567" cy="1188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a:extLst>
              <a:ext uri="{FF2B5EF4-FFF2-40B4-BE49-F238E27FC236}">
                <a16:creationId xmlns:a16="http://schemas.microsoft.com/office/drawing/2014/main" id="{5384BE20-DEA7-90B9-113F-2DDF3BD5D3A2}"/>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3EC5E175-738A-55CE-EA25-71474FD30CB3}"/>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225597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262409" cy="1019811"/>
          </a:xfrm>
        </p:spPr>
        <p:txBody>
          <a:bodyPr anchor="ctr">
            <a:noAutofit/>
          </a:bodyPr>
          <a:lstStyle/>
          <a:p>
            <a:r>
              <a:rPr lang="en-US" dirty="0"/>
              <a:t>Example: Customer Orders at </a:t>
            </a:r>
            <a:r>
              <a:rPr lang="en-US" dirty="0" err="1"/>
              <a:t>Elecmart</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589247" y="1574502"/>
            <a:ext cx="4842289" cy="4643205"/>
          </a:xfrm>
        </p:spPr>
        <p:txBody>
          <a:bodyPr numCol="1">
            <a:normAutofit/>
          </a:bodyPr>
          <a:lstStyle/>
          <a:p>
            <a:pPr marL="342900" indent="-342900">
              <a:buFont typeface="Wingdings" panose="05000000000000000000" pitchFamily="2" charset="2"/>
              <a:buChar char="§"/>
            </a:pPr>
            <a:r>
              <a:rPr lang="en-US" sz="2000" dirty="0"/>
              <a:t>Finally, the PivotTable Fields pane is visible.</a:t>
            </a:r>
          </a:p>
          <a:p>
            <a:pPr marL="342900" indent="-342900">
              <a:buFont typeface="Wingdings" panose="05000000000000000000" pitchFamily="2" charset="2"/>
              <a:buChar char="§"/>
            </a:pPr>
            <a:r>
              <a:rPr lang="en-US" sz="2000" dirty="0"/>
              <a:t>The pane indicates that a pivot table has four areas.</a:t>
            </a:r>
          </a:p>
          <a:p>
            <a:pPr marL="342900" indent="-342900">
              <a:buFont typeface="Wingdings" panose="05000000000000000000" pitchFamily="2" charset="2"/>
              <a:buChar char="§"/>
            </a:pPr>
            <a:r>
              <a:rPr lang="en-US" sz="2000" dirty="0"/>
              <a:t>These are for Filters, Rows, Columns, and Values. They correspond to the four areas in a blank pivot table where you can put fields.</a:t>
            </a:r>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22</a:t>
            </a:fld>
            <a:endParaRPr lang="en-US" altLang="en-US" sz="1800">
              <a:latin typeface="Arial Rounded MT Bold" panose="020F0704030504030204" pitchFamily="34" charset="0"/>
            </a:endParaRPr>
          </a:p>
        </p:txBody>
      </p:sp>
      <p:pic>
        <p:nvPicPr>
          <p:cNvPr id="11" name="Picture 2" descr="Figure ﻿3.33﻿ shows the PivotTable Fields pa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4611" y="1572701"/>
            <a:ext cx="1755461"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a:extLst>
              <a:ext uri="{FF2B5EF4-FFF2-40B4-BE49-F238E27FC236}">
                <a16:creationId xmlns:a16="http://schemas.microsoft.com/office/drawing/2014/main" id="{1F3D81F7-1651-3F1C-1826-A317DA59603E}"/>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FF501524-0887-4DC9-FF4B-1CA7438DD476}"/>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3291151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262409" cy="1019811"/>
          </a:xfrm>
        </p:spPr>
        <p:txBody>
          <a:bodyPr anchor="ctr">
            <a:noAutofit/>
          </a:bodyPr>
          <a:lstStyle/>
          <a:p>
            <a:r>
              <a:rPr lang="en-US" dirty="0"/>
              <a:t>Example: Customer Orders at </a:t>
            </a:r>
            <a:r>
              <a:rPr lang="en-US" dirty="0" err="1"/>
              <a:t>Elecmart</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589247" y="1610865"/>
            <a:ext cx="9380212" cy="4643205"/>
          </a:xfrm>
        </p:spPr>
        <p:txBody>
          <a:bodyPr numCol="1">
            <a:normAutofit/>
          </a:bodyPr>
          <a:lstStyle/>
          <a:p>
            <a:pPr marL="342900" indent="-342900">
              <a:buFont typeface="Wingdings" panose="05000000000000000000" pitchFamily="2" charset="2"/>
              <a:buChar char="§"/>
            </a:pPr>
            <a:r>
              <a:rPr lang="en-US" sz="2000" dirty="0"/>
              <a:t>A Rows field has categories that go down the left side of a pivot table.</a:t>
            </a:r>
          </a:p>
          <a:p>
            <a:pPr marL="342900" indent="-342900">
              <a:buFont typeface="Wingdings" panose="05000000000000000000" pitchFamily="2" charset="2"/>
              <a:buChar char="§"/>
            </a:pPr>
            <a:r>
              <a:rPr lang="en-US" sz="2000" dirty="0"/>
              <a:t>A Columns field has categories that go across the top of a pivot table.</a:t>
            </a:r>
          </a:p>
          <a:p>
            <a:pPr marL="342900" indent="-342900">
              <a:buFont typeface="Wingdings" panose="05000000000000000000" pitchFamily="2" charset="2"/>
              <a:buChar char="§"/>
            </a:pPr>
            <a:r>
              <a:rPr lang="en-US" sz="2000" dirty="0"/>
              <a:t>A Filters field lets you filter the whole pivot table by its categories.</a:t>
            </a:r>
          </a:p>
          <a:p>
            <a:pPr marL="342900" indent="-342900">
              <a:buFont typeface="Wingdings" panose="05000000000000000000" pitchFamily="2" charset="2"/>
              <a:buChar char="§"/>
            </a:pPr>
            <a:r>
              <a:rPr lang="en-US" sz="2000" dirty="0"/>
              <a:t>A Values field contains the data you want to summarize.</a:t>
            </a:r>
          </a:p>
          <a:p>
            <a:pPr marL="342900" indent="-342900">
              <a:buFont typeface="Wingdings" panose="05000000000000000000" pitchFamily="2" charset="2"/>
              <a:buChar char="§"/>
            </a:pPr>
            <a:r>
              <a:rPr lang="en-US" sz="2000" dirty="0"/>
              <a:t>Typically (but not always), you will place categorical variables in the Filters, Rows, and/or Columns areas, and you will place numeric variables in the Values area.</a:t>
            </a:r>
          </a:p>
          <a:p>
            <a:pPr marL="342900" indent="-342900">
              <a:buFont typeface="Wingdings" panose="05000000000000000000" pitchFamily="2" charset="2"/>
              <a:buChar char="§"/>
            </a:pPr>
            <a:endParaRPr lang="en-US"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23</a:t>
            </a:fld>
            <a:endParaRPr lang="en-US" altLang="en-US" sz="1800">
              <a:latin typeface="Arial Rounded MT Bold" panose="020F0704030504030204" pitchFamily="34" charset="0"/>
            </a:endParaRPr>
          </a:p>
        </p:txBody>
      </p:sp>
      <p:sp>
        <p:nvSpPr>
          <p:cNvPr id="4" name="Text Placeholder 3">
            <a:extLst>
              <a:ext uri="{FF2B5EF4-FFF2-40B4-BE49-F238E27FC236}">
                <a16:creationId xmlns:a16="http://schemas.microsoft.com/office/drawing/2014/main" id="{B82DBD4A-5DFE-4FF5-9E8A-585DF89DFDCF}"/>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94B96F42-BB87-6078-26ED-0AEC6E19FE33}"/>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4241481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262409" cy="1019811"/>
          </a:xfrm>
        </p:spPr>
        <p:txBody>
          <a:bodyPr anchor="ctr">
            <a:noAutofit/>
          </a:bodyPr>
          <a:lstStyle/>
          <a:p>
            <a:r>
              <a:rPr lang="en-US" dirty="0"/>
              <a:t>Example: Customer Orders at </a:t>
            </a:r>
            <a:r>
              <a:rPr lang="en-US" dirty="0" err="1"/>
              <a:t>Elecmart</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589247" y="1574503"/>
            <a:ext cx="9926353" cy="2064810"/>
          </a:xfrm>
        </p:spPr>
        <p:txBody>
          <a:bodyPr numCol="1">
            <a:normAutofit/>
          </a:bodyPr>
          <a:lstStyle/>
          <a:p>
            <a:pPr marL="342900" indent="-342900">
              <a:lnSpc>
                <a:spcPct val="120000"/>
              </a:lnSpc>
              <a:buFont typeface="Wingdings" panose="05000000000000000000" pitchFamily="2" charset="2"/>
              <a:buChar char="§"/>
            </a:pPr>
            <a:r>
              <a:rPr lang="en-US" sz="2000" dirty="0"/>
              <a:t>Check the Time, Region, and Total Cost boxes in the upper half of the PivotTable Fields pane.</a:t>
            </a:r>
          </a:p>
          <a:p>
            <a:pPr marL="342900" indent="-342900">
              <a:lnSpc>
                <a:spcPct val="120000"/>
              </a:lnSpc>
              <a:buFont typeface="Wingdings" panose="05000000000000000000" pitchFamily="2" charset="2"/>
              <a:buChar char="§"/>
            </a:pPr>
            <a:r>
              <a:rPr lang="en-US" sz="2000" dirty="0"/>
              <a:t>Choose from three layouts: Compact, Outline, or Tabular, available from the Report Layout list on the Design ribbon.</a:t>
            </a:r>
          </a:p>
          <a:p>
            <a:pPr marL="342900" indent="-342900">
              <a:buFont typeface="Wingdings" panose="05000000000000000000" pitchFamily="2" charset="2"/>
              <a:buChar char="§"/>
            </a:pPr>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24</a:t>
            </a:fld>
            <a:endParaRPr lang="en-US" altLang="en-US" sz="1800">
              <a:latin typeface="Arial Rounded MT Bold" panose="020F0704030504030204" pitchFamily="34" charset="0"/>
            </a:endParaRPr>
          </a:p>
        </p:txBody>
      </p:sp>
      <p:pic>
        <p:nvPicPr>
          <p:cNvPr id="11" name="Picture 3" descr="Figure ﻿3.36﻿ shows the sum of total cost by time and region (compact layo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0752" y="3232360"/>
            <a:ext cx="1862337" cy="3108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descr="Figure ﻿3.37﻿ shows the sum of total cost by time and region (tabular layou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4472" y="3232360"/>
            <a:ext cx="2381006" cy="3108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a:extLst>
              <a:ext uri="{FF2B5EF4-FFF2-40B4-BE49-F238E27FC236}">
                <a16:creationId xmlns:a16="http://schemas.microsoft.com/office/drawing/2014/main" id="{5B8F8A59-7CE0-656B-514A-3CCE51FB1553}"/>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26B47026-DCE6-4B85-F0FD-45D9F2DEF849}"/>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186314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262409" cy="1019811"/>
          </a:xfrm>
        </p:spPr>
        <p:txBody>
          <a:bodyPr anchor="ctr">
            <a:noAutofit/>
          </a:bodyPr>
          <a:lstStyle/>
          <a:p>
            <a:r>
              <a:rPr lang="en-US" dirty="0"/>
              <a:t>Example: Customer Orders at </a:t>
            </a:r>
            <a:r>
              <a:rPr lang="en-US" dirty="0" err="1"/>
              <a:t>Elecmart</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589247" y="1574503"/>
            <a:ext cx="9926353" cy="2064810"/>
          </a:xfrm>
        </p:spPr>
        <p:txBody>
          <a:bodyPr numCol="1">
            <a:normAutofit/>
          </a:bodyPr>
          <a:lstStyle/>
          <a:p>
            <a:pPr marL="342900" indent="-342900">
              <a:buFont typeface="Wingdings" panose="05000000000000000000" pitchFamily="2" charset="2"/>
              <a:buChar char="§"/>
            </a:pPr>
            <a:r>
              <a:rPr lang="en-US" sz="2000" dirty="0"/>
              <a:t>You can filter out any items in a pivot table that you do not want to see.</a:t>
            </a:r>
          </a:p>
          <a:p>
            <a:pPr lvl="1"/>
            <a:r>
              <a:rPr lang="en-US" sz="2000" dirty="0"/>
              <a:t>Click the Row Labels dropdown arrow of the active field and check the items you want to filter on.</a:t>
            </a:r>
          </a:p>
          <a:p>
            <a:pPr lvl="1"/>
            <a:r>
              <a:rPr lang="en-US" sz="2000" dirty="0"/>
              <a:t>A pivot table with hidden categories is shown below.</a:t>
            </a:r>
          </a:p>
          <a:p>
            <a:pPr marL="342900" indent="-342900">
              <a:buFont typeface="Wingdings" panose="05000000000000000000" pitchFamily="2" charset="2"/>
              <a:buChar char="§"/>
            </a:pPr>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25</a:t>
            </a:fld>
            <a:endParaRPr lang="en-US" altLang="en-US" sz="1800">
              <a:latin typeface="Arial Rounded MT Bold" panose="020F0704030504030204" pitchFamily="34" charset="0"/>
            </a:endParaRPr>
          </a:p>
        </p:txBody>
      </p:sp>
      <p:pic>
        <p:nvPicPr>
          <p:cNvPr id="10" name="Picture 2" descr="Figure ﻿3.38﻿ shows the dialog box for filtering a pivot table. In this example, a filter is applied to Ti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162" y="3273552"/>
            <a:ext cx="1968823" cy="2926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descr="Figure ﻿3.39﻿ shows a pivot table with Time and Region filt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3273552"/>
            <a:ext cx="3430095" cy="2926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a:extLst>
              <a:ext uri="{FF2B5EF4-FFF2-40B4-BE49-F238E27FC236}">
                <a16:creationId xmlns:a16="http://schemas.microsoft.com/office/drawing/2014/main" id="{64D7FD86-350A-69AA-082B-418D7F0AEDBF}"/>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98B243A3-04F3-5531-30D8-57B90B1FCCD5}"/>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253446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262409" cy="1019811"/>
          </a:xfrm>
        </p:spPr>
        <p:txBody>
          <a:bodyPr anchor="ctr">
            <a:noAutofit/>
          </a:bodyPr>
          <a:lstStyle/>
          <a:p>
            <a:r>
              <a:rPr lang="en-US" dirty="0"/>
              <a:t>Sorting on Values or Categories</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8" y="1690687"/>
            <a:ext cx="7900040" cy="4643205"/>
          </a:xfrm>
        </p:spPr>
        <p:txBody>
          <a:bodyPr numCol="1">
            <a:normAutofit/>
          </a:bodyPr>
          <a:lstStyle/>
          <a:p>
            <a:pPr marL="457200" indent="-457200">
              <a:buFont typeface="Wingdings" panose="05000000000000000000" pitchFamily="2" charset="2"/>
              <a:buChar char="§"/>
            </a:pPr>
            <a:r>
              <a:rPr lang="en-US" sz="2000" dirty="0"/>
              <a:t>It is easy to sort in a pivot table, either by the numbers in the Values area or by the labels in a Rows or Columns field.</a:t>
            </a:r>
          </a:p>
          <a:p>
            <a:pPr lvl="1"/>
            <a:r>
              <a:rPr lang="en-US" sz="2000" dirty="0"/>
              <a:t>To sort by the numbers in the Values area, right-click any number and select Sort.</a:t>
            </a:r>
          </a:p>
          <a:p>
            <a:pPr lvl="1"/>
            <a:r>
              <a:rPr lang="en-US" sz="2000" dirty="0"/>
              <a:t>To sort on the labels of a Rows or Columns field, right-click any of the categories and select Sort.</a:t>
            </a:r>
          </a:p>
          <a:p>
            <a:pPr lvl="2"/>
            <a:r>
              <a:rPr lang="en-US" sz="2000" dirty="0"/>
              <a:t>You can also click the dropdown arrow for the field and get the dialog box that allows both sorting and filtering.</a:t>
            </a:r>
          </a:p>
          <a:p>
            <a:pPr marL="342900" indent="-342900">
              <a:buFont typeface="Wingdings" panose="05000000000000000000" pitchFamily="2" charset="2"/>
              <a:buChar char="§"/>
            </a:pPr>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26</a:t>
            </a:fld>
            <a:endParaRPr lang="en-US" altLang="en-US" sz="1800">
              <a:latin typeface="Arial Rounded MT Bold" panose="020F0704030504030204" pitchFamily="34" charset="0"/>
            </a:endParaRPr>
          </a:p>
        </p:txBody>
      </p:sp>
      <p:sp>
        <p:nvSpPr>
          <p:cNvPr id="4" name="Text Placeholder 3">
            <a:extLst>
              <a:ext uri="{FF2B5EF4-FFF2-40B4-BE49-F238E27FC236}">
                <a16:creationId xmlns:a16="http://schemas.microsoft.com/office/drawing/2014/main" id="{68EEA910-AB48-2A1E-EC52-B691E283217E}"/>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B3CF18BD-7A72-E678-3FA4-F2AC655729C8}"/>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740548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804400" cy="1019811"/>
          </a:xfrm>
        </p:spPr>
        <p:txBody>
          <a:bodyPr anchor="ctr">
            <a:noAutofit/>
          </a:bodyPr>
          <a:lstStyle/>
          <a:p>
            <a:r>
              <a:rPr lang="en-US" dirty="0"/>
              <a:t>Changing Locations of Fields (Pivoting)</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589247" y="1574503"/>
            <a:ext cx="9926353" cy="2064810"/>
          </a:xfrm>
        </p:spPr>
        <p:txBody>
          <a:bodyPr numCol="1">
            <a:normAutofit/>
          </a:bodyPr>
          <a:lstStyle/>
          <a:p>
            <a:pPr marL="285750" indent="-285750">
              <a:buFont typeface="Wingdings" panose="05000000000000000000" pitchFamily="2" charset="2"/>
              <a:buChar char="§"/>
            </a:pPr>
            <a:r>
              <a:rPr lang="en-US" sz="2000" dirty="0"/>
              <a:t>You can choose where to place variables in a pivot table.</a:t>
            </a:r>
          </a:p>
          <a:p>
            <a:pPr lvl="1"/>
            <a:r>
              <a:rPr lang="en-US" sz="2000" dirty="0"/>
              <a:t>For example, to place the Region variable in the Columns area, drag the Region button from the Rows area of the PivotTable Fields pane to the Columns area.</a:t>
            </a:r>
          </a:p>
          <a:p>
            <a:pPr marL="342900" indent="-342900">
              <a:buFont typeface="Wingdings" panose="05000000000000000000" pitchFamily="2" charset="2"/>
              <a:buChar char="§"/>
            </a:pPr>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27</a:t>
            </a:fld>
            <a:endParaRPr lang="en-US" altLang="en-US" sz="1800">
              <a:latin typeface="Arial Rounded MT Bold" panose="020F0704030504030204" pitchFamily="34" charset="0"/>
            </a:endParaRPr>
          </a:p>
        </p:txBody>
      </p:sp>
      <p:pic>
        <p:nvPicPr>
          <p:cNvPr id="11" name="Picture 2" descr="Figure ﻿3.40﻿ shows placing Region in the Columns are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4054" y="3060700"/>
            <a:ext cx="5998307"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a:extLst>
              <a:ext uri="{FF2B5EF4-FFF2-40B4-BE49-F238E27FC236}">
                <a16:creationId xmlns:a16="http://schemas.microsoft.com/office/drawing/2014/main" id="{1D1F8047-900A-5195-1855-1D37CBEDB971}"/>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80747B6B-CFFD-1820-F9F4-ECD3994DB076}"/>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2972215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804400" cy="1019811"/>
          </a:xfrm>
        </p:spPr>
        <p:txBody>
          <a:bodyPr anchor="ctr">
            <a:noAutofit/>
          </a:bodyPr>
          <a:lstStyle/>
          <a:p>
            <a:r>
              <a:rPr lang="en-US" dirty="0"/>
              <a:t>Changing Locations of Fields (Pivoting)</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589247" y="1574503"/>
            <a:ext cx="9926353" cy="2064810"/>
          </a:xfrm>
        </p:spPr>
        <p:txBody>
          <a:bodyPr numCol="1">
            <a:normAutofit/>
          </a:bodyPr>
          <a:lstStyle/>
          <a:p>
            <a:pPr marL="342900" indent="-342900">
              <a:buFont typeface="Wingdings" panose="05000000000000000000" pitchFamily="2" charset="2"/>
              <a:buChar char="§"/>
            </a:pPr>
            <a:r>
              <a:rPr lang="en-US" sz="2000" dirty="0"/>
              <a:t>Alternatively, you can categorize by a third field such as Day and locate it in a different area.</a:t>
            </a:r>
          </a:p>
          <a:p>
            <a:pPr lvl="1"/>
            <a:r>
              <a:rPr lang="en-US" sz="2000" dirty="0"/>
              <a:t>If you check Day in the PivotTable Fields pane, it goes to the Rows area by default, but you can then drag it to another area.</a:t>
            </a:r>
          </a:p>
          <a:p>
            <a:pPr marL="342900" indent="-342900">
              <a:buFont typeface="Wingdings" panose="05000000000000000000" pitchFamily="2" charset="2"/>
              <a:buChar char="§"/>
            </a:pPr>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28</a:t>
            </a:fld>
            <a:endParaRPr lang="en-US" altLang="en-US" sz="1800">
              <a:latin typeface="Arial Rounded MT Bold" panose="020F0704030504030204" pitchFamily="34" charset="0"/>
            </a:endParaRPr>
          </a:p>
        </p:txBody>
      </p:sp>
      <p:pic>
        <p:nvPicPr>
          <p:cNvPr id="8" name="Picture 2" descr="Figure ﻿3.41﻿ shows filtering on Day in the Filters are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541" y="3444240"/>
            <a:ext cx="7370858" cy="192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a:extLst>
              <a:ext uri="{FF2B5EF4-FFF2-40B4-BE49-F238E27FC236}">
                <a16:creationId xmlns:a16="http://schemas.microsoft.com/office/drawing/2014/main" id="{64EB07D6-4DD7-2653-7440-19830262A008}"/>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F48D5942-8890-B86A-F532-06353C883222}"/>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573113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804400" cy="1019811"/>
          </a:xfrm>
        </p:spPr>
        <p:txBody>
          <a:bodyPr anchor="ctr">
            <a:noAutofit/>
          </a:bodyPr>
          <a:lstStyle/>
          <a:p>
            <a:r>
              <a:rPr lang="en-US" dirty="0"/>
              <a:t>Changing Field Settings</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589247" y="1574503"/>
            <a:ext cx="7807657" cy="2064810"/>
          </a:xfrm>
        </p:spPr>
        <p:txBody>
          <a:bodyPr numCol="1">
            <a:noAutofit/>
          </a:bodyPr>
          <a:lstStyle/>
          <a:p>
            <a:pPr marL="342900" indent="-342900">
              <a:lnSpc>
                <a:spcPct val="120000"/>
              </a:lnSpc>
              <a:buFont typeface="Wingdings" panose="05000000000000000000" pitchFamily="2" charset="2"/>
              <a:buChar char="§"/>
            </a:pPr>
            <a:r>
              <a:rPr lang="en-US" sz="2000" dirty="0"/>
              <a:t>You can change various settings in the Field Settings dialog box.</a:t>
            </a:r>
          </a:p>
          <a:p>
            <a:pPr lvl="1">
              <a:lnSpc>
                <a:spcPct val="120000"/>
              </a:lnSpc>
            </a:pPr>
            <a:r>
              <a:rPr lang="en-US" sz="2000" dirty="0"/>
              <a:t>To get to this dialog box:</a:t>
            </a:r>
          </a:p>
          <a:p>
            <a:pPr lvl="2">
              <a:lnSpc>
                <a:spcPct val="120000"/>
              </a:lnSpc>
            </a:pPr>
            <a:r>
              <a:rPr lang="en-US" sz="2000" dirty="0"/>
              <a:t>Click the Field Setting button on the Analyze/Options ribbon.</a:t>
            </a:r>
          </a:p>
          <a:p>
            <a:pPr lvl="2">
              <a:lnSpc>
                <a:spcPct val="120000"/>
              </a:lnSpc>
            </a:pPr>
            <a:r>
              <a:rPr lang="en-US" sz="2000" dirty="0"/>
              <a:t>OR right-click any of the pivot table cells and select the Field Settings item.</a:t>
            </a:r>
          </a:p>
          <a:p>
            <a:pPr lvl="1">
              <a:lnSpc>
                <a:spcPct val="120000"/>
              </a:lnSpc>
            </a:pPr>
            <a:r>
              <a:rPr lang="en-US" sz="2000" dirty="0"/>
              <a:t>The pivot table with Value Field Settings changed to Average is shown below.</a:t>
            </a:r>
          </a:p>
          <a:p>
            <a:pPr marL="342900" indent="-342900">
              <a:buFont typeface="Wingdings" panose="05000000000000000000" pitchFamily="2" charset="2"/>
              <a:buChar char="§"/>
            </a:pPr>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29</a:t>
            </a:fld>
            <a:endParaRPr lang="en-US" altLang="en-US" sz="1800">
              <a:latin typeface="Arial Rounded MT Bold" panose="020F0704030504030204" pitchFamily="34" charset="0"/>
            </a:endParaRPr>
          </a:p>
        </p:txBody>
      </p:sp>
      <p:pic>
        <p:nvPicPr>
          <p:cNvPr id="10" name="Picture 2" descr="Figure ﻿3.42﻿ displays the Value Field Settings dialog 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3408" y="987553"/>
            <a:ext cx="3145109"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descr="Figure ﻿3.43﻿ shows a pivot table with Average of Total C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0094" y="4541120"/>
            <a:ext cx="7448423"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a:extLst>
              <a:ext uri="{FF2B5EF4-FFF2-40B4-BE49-F238E27FC236}">
                <a16:creationId xmlns:a16="http://schemas.microsoft.com/office/drawing/2014/main" id="{E99C75F8-E163-AA59-7E1A-35FAE65B53E9}"/>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81875D36-150B-6954-496B-92F054CE0A39}"/>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1693252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16484" y="687337"/>
            <a:ext cx="7599362" cy="598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6811509" y="687337"/>
            <a:ext cx="5019935" cy="3530525"/>
          </a:xfrm>
          <a:prstGeom prst="rect">
            <a:avLst/>
          </a:prstGeom>
        </p:spPr>
      </p:pic>
      <p:sp>
        <p:nvSpPr>
          <p:cNvPr id="3" name="Right Arrow 2"/>
          <p:cNvSpPr/>
          <p:nvPr/>
        </p:nvSpPr>
        <p:spPr>
          <a:xfrm>
            <a:off x="1728440" y="4191334"/>
            <a:ext cx="981307" cy="610616"/>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800"/>
              </a:spcBef>
              <a:spcAft>
                <a:spcPts val="0"/>
              </a:spcAft>
              <a:buClrTx/>
              <a:buSzTx/>
              <a:buFontTx/>
              <a:buNone/>
              <a:tabLst/>
            </a:pPr>
            <a:endParaRPr kumimoji="0" lang="en-GB" sz="2400" b="0" i="0" u="none" strike="noStrike" cap="none" spc="0" normalizeH="0" baseline="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3979829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804400" cy="1019811"/>
          </a:xfrm>
        </p:spPr>
        <p:txBody>
          <a:bodyPr anchor="ctr">
            <a:noAutofit/>
          </a:bodyPr>
          <a:lstStyle/>
          <a:p>
            <a:r>
              <a:rPr lang="en-US" dirty="0"/>
              <a:t>Pivot Charts</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589247" y="1574503"/>
            <a:ext cx="7807657" cy="2064810"/>
          </a:xfrm>
        </p:spPr>
        <p:txBody>
          <a:bodyPr numCol="1">
            <a:noAutofit/>
          </a:bodyPr>
          <a:lstStyle/>
          <a:p>
            <a:pPr marL="342900" indent="-342900">
              <a:buFont typeface="Wingdings" panose="05000000000000000000" pitchFamily="2" charset="2"/>
              <a:buChar char="§"/>
            </a:pPr>
            <a:r>
              <a:rPr lang="en-US" sz="2000" dirty="0"/>
              <a:t>It is easy to accompany pivot tables with </a:t>
            </a:r>
            <a:r>
              <a:rPr lang="en-US" sz="2000" b="1" dirty="0">
                <a:solidFill>
                  <a:srgbClr val="5E0A5C"/>
                </a:solidFill>
              </a:rPr>
              <a:t>pivot charts</a:t>
            </a:r>
            <a:r>
              <a:rPr lang="en-US" sz="2000" dirty="0"/>
              <a:t>.</a:t>
            </a:r>
          </a:p>
          <a:p>
            <a:pPr lvl="1"/>
            <a:r>
              <a:rPr lang="en-US" sz="2000" dirty="0"/>
              <a:t>These charts adapt automatically to the underlying pivot table.</a:t>
            </a:r>
          </a:p>
          <a:p>
            <a:pPr lvl="1"/>
            <a:r>
              <a:rPr lang="en-US" sz="2000" dirty="0"/>
              <a:t>To create a pivot chart, click anywhere inside the pivot table, select the PivotChart button on the Analyze/Options ribbon, and select a chart type.</a:t>
            </a:r>
          </a:p>
          <a:p>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30</a:t>
            </a:fld>
            <a:endParaRPr lang="en-US" altLang="en-US" sz="1800">
              <a:latin typeface="Arial Rounded MT Bold" panose="020F0704030504030204" pitchFamily="34" charset="0"/>
            </a:endParaRPr>
          </a:p>
        </p:txBody>
      </p:sp>
      <p:pic>
        <p:nvPicPr>
          <p:cNvPr id="12" name="Picture 2" descr="Figure ﻿3.44﻿ shows a pivot chart based on pivot 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163" y="3986711"/>
            <a:ext cx="3628061" cy="2194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descr="Figure ﻿3.45﻿ shows a pivot chart after pivoting rows and columns fiel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8024" y="3986711"/>
            <a:ext cx="3551411" cy="2194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a:extLst>
              <a:ext uri="{FF2B5EF4-FFF2-40B4-BE49-F238E27FC236}">
                <a16:creationId xmlns:a16="http://schemas.microsoft.com/office/drawing/2014/main" id="{A9637EE1-915F-20DD-9E4A-CAF7ED157B8D}"/>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976F8170-BF8D-6D7D-47E6-4088B243191E}"/>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495246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804400" cy="1019811"/>
          </a:xfrm>
        </p:spPr>
        <p:txBody>
          <a:bodyPr anchor="ctr">
            <a:noAutofit/>
          </a:bodyPr>
          <a:lstStyle/>
          <a:p>
            <a:r>
              <a:rPr lang="en-US" dirty="0"/>
              <a:t>Multiple Variables in the Values Area</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589247" y="1574503"/>
            <a:ext cx="8664481" cy="2064810"/>
          </a:xfrm>
        </p:spPr>
        <p:txBody>
          <a:bodyPr numCol="1">
            <a:noAutofit/>
          </a:bodyPr>
          <a:lstStyle/>
          <a:p>
            <a:pPr marL="342900" indent="-342900">
              <a:buFont typeface="Wingdings" panose="05000000000000000000" pitchFamily="2" charset="2"/>
              <a:buChar char="§"/>
            </a:pPr>
            <a:r>
              <a:rPr lang="en-US" sz="2000" dirty="0"/>
              <a:t>More than a single variable can be placed in the Values area.</a:t>
            </a:r>
          </a:p>
          <a:p>
            <a:pPr marL="342900" indent="-342900">
              <a:buFont typeface="Wingdings" panose="05000000000000000000" pitchFamily="2" charset="2"/>
              <a:buChar char="§"/>
            </a:pPr>
            <a:r>
              <a:rPr lang="en-US" sz="2000" dirty="0"/>
              <a:t>Also, a given variable in the Values area can be summarized by more than one summarizing function.</a:t>
            </a:r>
          </a:p>
          <a:p>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31</a:t>
            </a:fld>
            <a:endParaRPr lang="en-US" altLang="en-US" sz="1800">
              <a:latin typeface="Arial Rounded MT Bold" panose="020F0704030504030204" pitchFamily="34" charset="0"/>
            </a:endParaRPr>
          </a:p>
        </p:txBody>
      </p:sp>
      <p:pic>
        <p:nvPicPr>
          <p:cNvPr id="10" name="Picture 2" descr="Figure ﻿3.46﻿ shows the PivotChart Tools ta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941" y="3096768"/>
            <a:ext cx="5775683" cy="822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descr="Figure ﻿3.47 demonstrates choosing two Values fiel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7822" y="2700528"/>
            <a:ext cx="1632319"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descr="Figure ﻿3.48﻿ displays a pivot table with two values fiel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2541" y="4613148"/>
            <a:ext cx="7381207" cy="155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a:extLst>
              <a:ext uri="{FF2B5EF4-FFF2-40B4-BE49-F238E27FC236}">
                <a16:creationId xmlns:a16="http://schemas.microsoft.com/office/drawing/2014/main" id="{C581E577-79EA-718A-A0D4-C383176BBBC5}"/>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4E37F249-84BA-28C3-7108-3E0A710E77B1}"/>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3196000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804400" cy="1019811"/>
          </a:xfrm>
        </p:spPr>
        <p:txBody>
          <a:bodyPr anchor="ctr">
            <a:noAutofit/>
          </a:bodyPr>
          <a:lstStyle/>
          <a:p>
            <a:r>
              <a:rPr lang="en-US" dirty="0"/>
              <a:t>Multiple Variables in the Values Area</a:t>
            </a:r>
            <a:endParaRPr lang="en-GB" altLang="en-US" i="1" kern="1200" dirty="0">
              <a:solidFill>
                <a:srgbClr val="05345C"/>
              </a:solidFill>
              <a:latin typeface="Alegreya Sans ExtraBold" pitchFamily="2" charset="0"/>
              <a:ea typeface="+mj-ea"/>
              <a:cs typeface="+mj-cs"/>
            </a:endParaRPr>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32</a:t>
            </a:fld>
            <a:endParaRPr lang="en-US" altLang="en-US" sz="1800">
              <a:latin typeface="Arial Rounded MT Bold" panose="020F0704030504030204" pitchFamily="34" charset="0"/>
            </a:endParaRPr>
          </a:p>
        </p:txBody>
      </p:sp>
      <p:pic>
        <p:nvPicPr>
          <p:cNvPr id="12" name="Picture 2" descr="Figure 3.49 displays a rearranged pivot table with two Values fiel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9836" y="1600200"/>
            <a:ext cx="4639634"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descr="Figure ﻿3.50﻿ shows another rearrangement of the pivot table with two Values fields."/>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2499154" y="4038600"/>
            <a:ext cx="4716162" cy="2286000"/>
          </a:xfrm>
        </p:spPr>
      </p:pic>
      <p:sp>
        <p:nvSpPr>
          <p:cNvPr id="4" name="Text Placeholder 3">
            <a:extLst>
              <a:ext uri="{FF2B5EF4-FFF2-40B4-BE49-F238E27FC236}">
                <a16:creationId xmlns:a16="http://schemas.microsoft.com/office/drawing/2014/main" id="{ED8FCB8D-7412-0897-43E3-6925B26BB5A9}"/>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5" name="Text Placeholder 2">
            <a:extLst>
              <a:ext uri="{FF2B5EF4-FFF2-40B4-BE49-F238E27FC236}">
                <a16:creationId xmlns:a16="http://schemas.microsoft.com/office/drawing/2014/main" id="{E8FB7D40-FD4B-5B36-5DC2-64959626358C}"/>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3938516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262409" cy="1019811"/>
          </a:xfrm>
        </p:spPr>
        <p:txBody>
          <a:bodyPr anchor="ctr">
            <a:noAutofit/>
          </a:bodyPr>
          <a:lstStyle/>
          <a:p>
            <a:r>
              <a:rPr lang="en-US" dirty="0"/>
              <a:t>Summarizing by Count</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589247" y="1574503"/>
            <a:ext cx="9926353" cy="2064810"/>
          </a:xfrm>
        </p:spPr>
        <p:txBody>
          <a:bodyPr numCol="1">
            <a:normAutofit/>
          </a:bodyPr>
          <a:lstStyle/>
          <a:p>
            <a:pPr marL="342900" indent="-342900">
              <a:buFont typeface="Wingdings" panose="05000000000000000000" pitchFamily="2" charset="2"/>
              <a:buChar char="§"/>
            </a:pPr>
            <a:r>
              <a:rPr lang="en-US" sz="2000" dirty="0"/>
              <a:t>The variable in the Values area can be summarized by the Count function.</a:t>
            </a:r>
          </a:p>
          <a:p>
            <a:pPr lvl="1"/>
            <a:r>
              <a:rPr lang="en-US" sz="2000" dirty="0"/>
              <a:t>This is useful when you want to know, for example, how </a:t>
            </a:r>
            <a:r>
              <a:rPr lang="en-US" sz="2000" i="1" dirty="0"/>
              <a:t>many</a:t>
            </a:r>
            <a:r>
              <a:rPr lang="en-US" sz="2000" dirty="0"/>
              <a:t> of the orders were placed by females in the South.</a:t>
            </a:r>
          </a:p>
          <a:p>
            <a:pPr lvl="1"/>
            <a:r>
              <a:rPr lang="en-US" sz="2000" dirty="0"/>
              <a:t>Right-click any number in the pivot table, select Value Field Settings, and select the Count function.</a:t>
            </a:r>
          </a:p>
          <a:p>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33</a:t>
            </a:fld>
            <a:endParaRPr lang="en-US" altLang="en-US" sz="1800">
              <a:latin typeface="Arial Rounded MT Bold" panose="020F0704030504030204" pitchFamily="34" charset="0"/>
            </a:endParaRPr>
          </a:p>
        </p:txBody>
      </p:sp>
      <p:pic>
        <p:nvPicPr>
          <p:cNvPr id="10" name="Picture 2" descr="Figure ﻿3.52﻿ shows a pivot table with Cou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9920" y="3843528"/>
            <a:ext cx="5572125"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a:extLst>
              <a:ext uri="{FF2B5EF4-FFF2-40B4-BE49-F238E27FC236}">
                <a16:creationId xmlns:a16="http://schemas.microsoft.com/office/drawing/2014/main" id="{8C2CC96F-DD40-C8A7-8C7C-9CD0331C3617}"/>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320AC597-6CAC-2B76-704D-45105867DE66}"/>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2002368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262409" cy="1019811"/>
          </a:xfrm>
        </p:spPr>
        <p:txBody>
          <a:bodyPr anchor="ctr">
            <a:noAutofit/>
          </a:bodyPr>
          <a:lstStyle/>
          <a:p>
            <a:r>
              <a:rPr lang="en-US" dirty="0"/>
              <a:t>Grouping</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589247" y="1574503"/>
            <a:ext cx="9926353" cy="2064810"/>
          </a:xfrm>
        </p:spPr>
        <p:txBody>
          <a:bodyPr numCol="1">
            <a:normAutofit/>
          </a:bodyPr>
          <a:lstStyle/>
          <a:p>
            <a:pPr marL="342900" indent="-342900">
              <a:buFont typeface="Wingdings" panose="05000000000000000000" pitchFamily="2" charset="2"/>
              <a:buChar char="§"/>
            </a:pPr>
            <a:r>
              <a:rPr lang="en-US" sz="2000" dirty="0"/>
              <a:t>Categories in a Rows or Columns variable can be grouped.</a:t>
            </a:r>
          </a:p>
          <a:p>
            <a:pPr marL="342900" indent="-342900">
              <a:buFont typeface="Wingdings" panose="05000000000000000000" pitchFamily="2" charset="2"/>
              <a:buChar char="§"/>
            </a:pPr>
            <a:r>
              <a:rPr lang="en-US" sz="2000" dirty="0"/>
              <a:t>Suppose you want to summarize Sum of Total Cost by Date.</a:t>
            </a:r>
          </a:p>
          <a:p>
            <a:pPr lvl="1"/>
            <a:r>
              <a:rPr lang="en-US" sz="2000" dirty="0"/>
              <a:t>Starting with a blank pivot table, check both Date and Total Cost in the PivotTable Fields pane.</a:t>
            </a:r>
          </a:p>
          <a:p>
            <a:pPr lvl="1"/>
            <a:r>
              <a:rPr lang="en-US" sz="2000" dirty="0"/>
              <a:t>Then right-click any date and select Group.</a:t>
            </a:r>
          </a:p>
          <a:p>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34</a:t>
            </a:fld>
            <a:endParaRPr lang="en-US" altLang="en-US" sz="1800">
              <a:latin typeface="Arial Rounded MT Bold" panose="020F0704030504030204" pitchFamily="34" charset="0"/>
            </a:endParaRPr>
          </a:p>
        </p:txBody>
      </p:sp>
      <p:pic>
        <p:nvPicPr>
          <p:cNvPr id="8" name="Picture 2" descr="Figure ﻿3.57﻿ displays a pivot table after Grouping by Months and Years selections in the Grouping dialog 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621" y="3846576"/>
            <a:ext cx="2634343" cy="2011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a:extLst>
              <a:ext uri="{FF2B5EF4-FFF2-40B4-BE49-F238E27FC236}">
                <a16:creationId xmlns:a16="http://schemas.microsoft.com/office/drawing/2014/main" id="{A6238AFF-CC63-3A6F-AD3B-1071B739B96E}"/>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C32A22FD-FFC2-4D2B-6655-D96247245F8F}"/>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226304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262409" cy="1019811"/>
          </a:xfrm>
        </p:spPr>
        <p:txBody>
          <a:bodyPr anchor="ctr">
            <a:noAutofit/>
          </a:bodyPr>
          <a:lstStyle/>
          <a:p>
            <a:r>
              <a:rPr lang="en-US" dirty="0"/>
              <a:t>Other Pivot Table Features</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589247" y="1574503"/>
            <a:ext cx="9926353" cy="4924722"/>
          </a:xfrm>
        </p:spPr>
        <p:txBody>
          <a:bodyPr numCol="1">
            <a:normAutofit fontScale="70000" lnSpcReduction="20000"/>
          </a:bodyPr>
          <a:lstStyle/>
          <a:p>
            <a:pPr marL="457200" indent="-457200">
              <a:buFont typeface="Wingdings" panose="05000000000000000000" pitchFamily="2" charset="2"/>
              <a:buChar char="§"/>
            </a:pPr>
            <a:r>
              <a:rPr lang="en-US" sz="3200" dirty="0"/>
              <a:t>Showing/hiding subtotals and grand totals (check the Layout options on the Design ribbon)</a:t>
            </a:r>
          </a:p>
          <a:p>
            <a:pPr marL="457200" indent="-457200">
              <a:buFont typeface="Wingdings" panose="05000000000000000000" pitchFamily="2" charset="2"/>
              <a:buChar char="§"/>
            </a:pPr>
            <a:r>
              <a:rPr lang="en-US" sz="3200" dirty="0"/>
              <a:t>Dealing with blank rows, that is, categories with no data (right-click any number, choose PivotTable Options, and check the options on the Layout &amp; Format tab)</a:t>
            </a:r>
          </a:p>
          <a:p>
            <a:pPr marL="457200" indent="-457200">
              <a:buFont typeface="Wingdings" panose="05000000000000000000" pitchFamily="2" charset="2"/>
              <a:buChar char="§"/>
            </a:pPr>
            <a:r>
              <a:rPr lang="en-US" sz="3200" dirty="0"/>
              <a:t>Displaying the data behind a given number in a pivot table (double-click any number in the Values area to get a new worksheet)</a:t>
            </a:r>
          </a:p>
          <a:p>
            <a:pPr marL="457200" indent="-457200">
              <a:buFont typeface="Wingdings" panose="05000000000000000000" pitchFamily="2" charset="2"/>
              <a:buChar char="§"/>
            </a:pPr>
            <a:r>
              <a:rPr lang="en-US" sz="3200" dirty="0"/>
              <a:t>Formatting a pivot table with various styles (check the style options on the Design ribbon)</a:t>
            </a:r>
          </a:p>
          <a:p>
            <a:pPr marL="457200" indent="-457200">
              <a:buFont typeface="Wingdings" panose="05000000000000000000" pitchFamily="2" charset="2"/>
              <a:buChar char="§"/>
            </a:pPr>
            <a:r>
              <a:rPr lang="en-US" sz="3200" dirty="0"/>
              <a:t>Moving or renaming pivot tables (check the PivotTable and Action groups on the Analyze (or Options) ribbon)</a:t>
            </a:r>
          </a:p>
          <a:p>
            <a:pPr marL="457200" indent="-457200">
              <a:buFont typeface="Wingdings" panose="05000000000000000000" pitchFamily="2" charset="2"/>
              <a:buChar char="§"/>
            </a:pPr>
            <a:r>
              <a:rPr lang="en-US" sz="3200" dirty="0"/>
              <a:t>Refreshing pivot tables as the underlying data changes (check the Refresh dropdown list on the Analyze (or Options) ribbon)</a:t>
            </a:r>
          </a:p>
          <a:p>
            <a:pPr marL="457200" indent="-457200">
              <a:buFont typeface="Wingdings" panose="05000000000000000000" pitchFamily="2" charset="2"/>
              <a:buChar char="§"/>
            </a:pPr>
            <a:r>
              <a:rPr lang="en-US" sz="3200" dirty="0"/>
              <a:t>Creating pivot table formulas for calculated fields or calculated items (check the Formulas dropdown list on the Analyze (or Options) ribbon)</a:t>
            </a:r>
          </a:p>
          <a:p>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35</a:t>
            </a:fld>
            <a:endParaRPr lang="en-US" altLang="en-US" sz="1800">
              <a:latin typeface="Arial Rounded MT Bold" panose="020F0704030504030204" pitchFamily="34" charset="0"/>
            </a:endParaRPr>
          </a:p>
        </p:txBody>
      </p:sp>
      <p:sp>
        <p:nvSpPr>
          <p:cNvPr id="4" name="Text Placeholder 3">
            <a:extLst>
              <a:ext uri="{FF2B5EF4-FFF2-40B4-BE49-F238E27FC236}">
                <a16:creationId xmlns:a16="http://schemas.microsoft.com/office/drawing/2014/main" id="{541EAF9F-CD15-F57E-EE9D-4ACF286214DA}"/>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2D29B8E1-3E3B-0136-9D10-825372C29DF3}"/>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2200813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1030523" cy="1019811"/>
          </a:xfrm>
        </p:spPr>
        <p:txBody>
          <a:bodyPr anchor="ctr">
            <a:noAutofit/>
          </a:bodyPr>
          <a:lstStyle/>
          <a:p>
            <a:r>
              <a:rPr lang="en-US" sz="4200" dirty="0"/>
              <a:t>Relationships Among Numerical Variables</a:t>
            </a:r>
            <a:endParaRPr lang="en-GB" altLang="en-US" sz="4200" i="1" kern="1200" dirty="0">
              <a:solidFill>
                <a:srgbClr val="05345C"/>
              </a:solidFill>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666029" y="1965269"/>
            <a:ext cx="5781929" cy="4924722"/>
          </a:xfrm>
        </p:spPr>
        <p:txBody>
          <a:bodyPr numCol="1">
            <a:normAutofit/>
          </a:bodyPr>
          <a:lstStyle/>
          <a:p>
            <a:r>
              <a:rPr lang="en-US" sz="2000" dirty="0"/>
              <a:t>To study relationships among numerical variables, a type of chart, called a scatterplot, is used.</a:t>
            </a:r>
          </a:p>
          <a:p>
            <a:r>
              <a:rPr lang="en-US" sz="2000" dirty="0"/>
              <a:t>A </a:t>
            </a:r>
            <a:r>
              <a:rPr lang="en-US" sz="2000" b="1" dirty="0">
                <a:solidFill>
                  <a:srgbClr val="5E0A5C"/>
                </a:solidFill>
              </a:rPr>
              <a:t>scatterplot</a:t>
            </a:r>
            <a:r>
              <a:rPr lang="en-US" sz="2000" dirty="0">
                <a:solidFill>
                  <a:srgbClr val="000000"/>
                </a:solidFill>
              </a:rPr>
              <a:t> </a:t>
            </a:r>
            <a:r>
              <a:rPr lang="en-US" sz="2000" dirty="0"/>
              <a:t>is a scatter of points, where each point denotes the values of an observation for two selected variables.</a:t>
            </a:r>
          </a:p>
          <a:p>
            <a:pPr lvl="1"/>
            <a:r>
              <a:rPr lang="en-US" sz="2000" dirty="0"/>
              <a:t>The two variables are often labeled generically as X and Y, so a scatterplot is sometimes called an </a:t>
            </a:r>
            <a:r>
              <a:rPr lang="en-US" sz="2000" b="1" dirty="0">
                <a:solidFill>
                  <a:srgbClr val="5E0A5C"/>
                </a:solidFill>
              </a:rPr>
              <a:t>X-Y chart</a:t>
            </a:r>
            <a:r>
              <a:rPr lang="en-US" sz="2000" dirty="0">
                <a:solidFill>
                  <a:srgbClr val="000000"/>
                </a:solidFill>
              </a:rPr>
              <a:t>.</a:t>
            </a:r>
          </a:p>
          <a:p>
            <a:pPr lvl="1"/>
            <a:r>
              <a:rPr lang="en-US" sz="2000" dirty="0"/>
              <a:t>The purpose of a scatterplot is to make a relationship (or the lack of it) apparent.</a:t>
            </a:r>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36</a:t>
            </a:fld>
            <a:endParaRPr lang="en-US" altLang="en-US" sz="1800">
              <a:latin typeface="Arial Rounded MT Bold" panose="020F0704030504030204" pitchFamily="34" charset="0"/>
            </a:endParaRPr>
          </a:p>
        </p:txBody>
      </p:sp>
      <p:sp>
        <p:nvSpPr>
          <p:cNvPr id="2" name="AutoShape 2" descr="5 Scatter Plot Examples to Get You Started with Data Visualiz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p:cNvPicPr>
            <a:picLocks noChangeAspect="1"/>
          </p:cNvPicPr>
          <p:nvPr/>
        </p:nvPicPr>
        <p:blipFill>
          <a:blip r:embed="rId3"/>
          <a:stretch>
            <a:fillRect/>
          </a:stretch>
        </p:blipFill>
        <p:spPr>
          <a:xfrm>
            <a:off x="7576756" y="1727509"/>
            <a:ext cx="3914775" cy="3924300"/>
          </a:xfrm>
          <a:prstGeom prst="rect">
            <a:avLst/>
          </a:prstGeom>
        </p:spPr>
      </p:pic>
      <p:sp>
        <p:nvSpPr>
          <p:cNvPr id="8" name="Text Placeholder 3">
            <a:extLst>
              <a:ext uri="{FF2B5EF4-FFF2-40B4-BE49-F238E27FC236}">
                <a16:creationId xmlns:a16="http://schemas.microsoft.com/office/drawing/2014/main" id="{DB33E82A-9C73-B8F9-CC2B-311207AFA0B3}"/>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10" name="Text Placeholder 2">
            <a:extLst>
              <a:ext uri="{FF2B5EF4-FFF2-40B4-BE49-F238E27FC236}">
                <a16:creationId xmlns:a16="http://schemas.microsoft.com/office/drawing/2014/main" id="{049777B0-167D-8E30-7636-7C4042A61EFC}"/>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2660009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262409" cy="1019811"/>
          </a:xfrm>
        </p:spPr>
        <p:txBody>
          <a:bodyPr anchor="ctr">
            <a:noAutofit/>
          </a:bodyPr>
          <a:lstStyle/>
          <a:p>
            <a:r>
              <a:rPr lang="en-US" dirty="0"/>
              <a:t>Trend Lines in Scatterplots</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666029" y="1965269"/>
            <a:ext cx="5551891" cy="4924722"/>
          </a:xfrm>
        </p:spPr>
        <p:txBody>
          <a:bodyPr numCol="1">
            <a:normAutofit/>
          </a:bodyPr>
          <a:lstStyle/>
          <a:p>
            <a:pPr marL="285750" indent="-285750">
              <a:buFont typeface="Wingdings" panose="05000000000000000000" pitchFamily="2" charset="2"/>
              <a:buChar char="§"/>
            </a:pPr>
            <a:r>
              <a:rPr lang="en-US" sz="2000" dirty="0"/>
              <a:t>Once you have a scatterplot, Excel</a:t>
            </a:r>
            <a:r>
              <a:rPr lang="en-US" sz="2000" baseline="30000" dirty="0"/>
              <a:t>®</a:t>
            </a:r>
            <a:r>
              <a:rPr lang="en-US" sz="2000" dirty="0"/>
              <a:t> enables you to superimpose one of several trend lines on the scatterplot. </a:t>
            </a:r>
          </a:p>
          <a:p>
            <a:pPr lvl="1"/>
            <a:r>
              <a:rPr lang="en-US" sz="2000" dirty="0"/>
              <a:t>A </a:t>
            </a:r>
            <a:r>
              <a:rPr lang="en-US" sz="2000" b="1" dirty="0">
                <a:solidFill>
                  <a:srgbClr val="5E0A5C"/>
                </a:solidFill>
              </a:rPr>
              <a:t>trend line </a:t>
            </a:r>
            <a:r>
              <a:rPr lang="en-US" sz="2000" dirty="0"/>
              <a:t>is a line or curve that “fits” the scatter as well as possible. </a:t>
            </a:r>
          </a:p>
          <a:p>
            <a:pPr lvl="1"/>
            <a:r>
              <a:rPr lang="en-US" sz="2000" dirty="0"/>
              <a:t>This could be a straight line, or it could be one of several types of curves.</a:t>
            </a:r>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37</a:t>
            </a:fld>
            <a:endParaRPr lang="en-US" altLang="en-US" sz="1800">
              <a:latin typeface="Arial Rounded MT Bold" panose="020F0704030504030204" pitchFamily="34" charset="0"/>
            </a:endParaRPr>
          </a:p>
        </p:txBody>
      </p:sp>
      <p:sp>
        <p:nvSpPr>
          <p:cNvPr id="2" name="AutoShape 2" descr="5 Scatter Plot Examples to Get You Started with Data Visualiz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p:cNvPicPr>
            <a:picLocks noChangeAspect="1"/>
          </p:cNvPicPr>
          <p:nvPr/>
        </p:nvPicPr>
        <p:blipFill>
          <a:blip r:embed="rId3"/>
          <a:stretch>
            <a:fillRect/>
          </a:stretch>
        </p:blipFill>
        <p:spPr>
          <a:xfrm>
            <a:off x="6982396" y="2665285"/>
            <a:ext cx="4371975" cy="3209925"/>
          </a:xfrm>
          <a:prstGeom prst="rect">
            <a:avLst/>
          </a:prstGeom>
        </p:spPr>
      </p:pic>
      <p:sp>
        <p:nvSpPr>
          <p:cNvPr id="8" name="Text Placeholder 3">
            <a:extLst>
              <a:ext uri="{FF2B5EF4-FFF2-40B4-BE49-F238E27FC236}">
                <a16:creationId xmlns:a16="http://schemas.microsoft.com/office/drawing/2014/main" id="{2E3BABDA-A95A-82F2-8E88-E4E6175B9BA6}"/>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10" name="Text Placeholder 2">
            <a:extLst>
              <a:ext uri="{FF2B5EF4-FFF2-40B4-BE49-F238E27FC236}">
                <a16:creationId xmlns:a16="http://schemas.microsoft.com/office/drawing/2014/main" id="{35BCC59C-2BE0-6BDA-A240-126DC8BD1C38}"/>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11586559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262409" cy="1019811"/>
          </a:xfrm>
        </p:spPr>
        <p:txBody>
          <a:bodyPr anchor="ctr">
            <a:noAutofit/>
          </a:bodyPr>
          <a:lstStyle/>
          <a:p>
            <a:r>
              <a:rPr lang="en-US" dirty="0"/>
              <a:t>Common Mathematical Functions</a:t>
            </a:r>
            <a:endParaRPr lang="en-GB" altLang="en-US" i="1" kern="1200" dirty="0">
              <a:solidFill>
                <a:srgbClr val="05345C"/>
              </a:solidFill>
              <a:latin typeface="Alegreya Sans ExtraBold" pitchFamily="2" charset="0"/>
              <a:ea typeface="+mj-ea"/>
              <a:cs typeface="+mj-cs"/>
            </a:endParaRPr>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38</a:t>
            </a:fld>
            <a:endParaRPr lang="en-US" altLang="en-US" sz="1800">
              <a:latin typeface="Arial Rounded MT Bold" panose="020F0704030504030204" pitchFamily="34" charset="0"/>
            </a:endParaRPr>
          </a:p>
        </p:txBody>
      </p:sp>
      <p:sp>
        <p:nvSpPr>
          <p:cNvPr id="2" name="AutoShape 2" descr="5 Scatter Plot Examples to Get You Started with Data Visualiz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Content Placeholder 1"/>
          <p:cNvSpPr>
            <a:spLocks noGrp="1"/>
          </p:cNvSpPr>
          <p:nvPr>
            <p:ph idx="1"/>
          </p:nvPr>
        </p:nvSpPr>
        <p:spPr>
          <a:xfrm>
            <a:off x="1243012" y="1604245"/>
            <a:ext cx="9985820" cy="4924425"/>
          </a:xfrm>
        </p:spPr>
        <p:txBody>
          <a:bodyPr>
            <a:normAutofit/>
          </a:bodyPr>
          <a:lstStyle/>
          <a:p>
            <a:pPr marL="571500" indent="-123825" eaLnBrk="1" hangingPunct="1">
              <a:buNone/>
            </a:pPr>
            <a:endParaRPr lang="en-US" sz="2000" dirty="0"/>
          </a:p>
          <a:p>
            <a:pPr marL="571500" indent="-206375" eaLnBrk="1" hangingPunct="1">
              <a:lnSpc>
                <a:spcPct val="150000"/>
              </a:lnSpc>
              <a:buNone/>
            </a:pPr>
            <a:r>
              <a:rPr lang="en-US" sz="2000" dirty="0"/>
              <a:t>Linear                           		</a:t>
            </a:r>
            <a:r>
              <a:rPr lang="en-US" sz="2000" i="1" dirty="0">
                <a:latin typeface="Times New Roman" pitchFamily="-72" charset="0"/>
                <a:ea typeface="Times New Roman" pitchFamily="-72" charset="0"/>
                <a:cs typeface="Times New Roman" pitchFamily="-72" charset="0"/>
              </a:rPr>
              <a:t>y = a + </a:t>
            </a:r>
            <a:r>
              <a:rPr lang="en-US" sz="2000" i="1" dirty="0" err="1">
                <a:latin typeface="Times New Roman" pitchFamily="-72" charset="0"/>
                <a:ea typeface="Times New Roman" pitchFamily="-72" charset="0"/>
                <a:cs typeface="Times New Roman" pitchFamily="-72" charset="0"/>
              </a:rPr>
              <a:t>bx</a:t>
            </a:r>
            <a:endParaRPr lang="en-US" sz="2000" i="1" dirty="0">
              <a:latin typeface="Times New Roman" pitchFamily="-72" charset="0"/>
              <a:ea typeface="Times New Roman" pitchFamily="-72" charset="0"/>
              <a:cs typeface="Times New Roman" pitchFamily="-72" charset="0"/>
            </a:endParaRPr>
          </a:p>
          <a:p>
            <a:pPr eaLnBrk="1" hangingPunct="1">
              <a:lnSpc>
                <a:spcPct val="150000"/>
              </a:lnSpc>
              <a:spcBef>
                <a:spcPts val="600"/>
              </a:spcBef>
              <a:buFont typeface="Wingdings 3" pitchFamily="-72" charset="2"/>
              <a:buNone/>
            </a:pPr>
            <a:r>
              <a:rPr lang="en-US" sz="2000" dirty="0"/>
              <a:t>     Logarithmic                  		</a:t>
            </a:r>
            <a:r>
              <a:rPr lang="en-US" sz="2000" i="1" dirty="0">
                <a:latin typeface="Times New Roman" pitchFamily="-72" charset="0"/>
                <a:ea typeface="Times New Roman" pitchFamily="-72" charset="0"/>
                <a:cs typeface="Times New Roman" pitchFamily="-72" charset="0"/>
              </a:rPr>
              <a:t>y = ln(x)</a:t>
            </a:r>
          </a:p>
          <a:p>
            <a:pPr eaLnBrk="1" hangingPunct="1">
              <a:lnSpc>
                <a:spcPct val="150000"/>
              </a:lnSpc>
              <a:spcBef>
                <a:spcPts val="600"/>
              </a:spcBef>
              <a:buFont typeface="Wingdings 3" pitchFamily="-72" charset="2"/>
              <a:buNone/>
            </a:pPr>
            <a:r>
              <a:rPr lang="en-US" sz="2000" dirty="0"/>
              <a:t>     Polynomial (2</a:t>
            </a:r>
            <a:r>
              <a:rPr lang="en-US" sz="2000" baseline="30000" dirty="0"/>
              <a:t>nd</a:t>
            </a:r>
            <a:r>
              <a:rPr lang="en-US" sz="2000" dirty="0"/>
              <a:t> order)  		</a:t>
            </a:r>
            <a:r>
              <a:rPr lang="en-US" sz="2000" i="1" dirty="0">
                <a:latin typeface="Times New Roman" pitchFamily="-72" charset="0"/>
                <a:ea typeface="Times New Roman" pitchFamily="-72" charset="0"/>
                <a:cs typeface="Times New Roman" pitchFamily="-72" charset="0"/>
              </a:rPr>
              <a:t>y = ax</a:t>
            </a:r>
            <a:r>
              <a:rPr lang="en-US" sz="2000" i="1" baseline="30000" dirty="0">
                <a:latin typeface="Times New Roman" pitchFamily="-72" charset="0"/>
                <a:ea typeface="Times New Roman" pitchFamily="-72" charset="0"/>
                <a:cs typeface="Times New Roman" pitchFamily="-72" charset="0"/>
              </a:rPr>
              <a:t>2 </a:t>
            </a:r>
            <a:r>
              <a:rPr lang="en-US" sz="2000" i="1" dirty="0">
                <a:latin typeface="Times New Roman" pitchFamily="-72" charset="0"/>
                <a:ea typeface="Times New Roman" pitchFamily="-72" charset="0"/>
                <a:cs typeface="Times New Roman" pitchFamily="-72" charset="0"/>
              </a:rPr>
              <a:t>+ </a:t>
            </a:r>
            <a:r>
              <a:rPr lang="en-US" sz="2000" i="1" dirty="0" err="1">
                <a:latin typeface="Times New Roman" pitchFamily="-72" charset="0"/>
                <a:ea typeface="Times New Roman" pitchFamily="-72" charset="0"/>
                <a:cs typeface="Times New Roman" pitchFamily="-72" charset="0"/>
              </a:rPr>
              <a:t>bx</a:t>
            </a:r>
            <a:r>
              <a:rPr lang="en-US" sz="2000" i="1" dirty="0">
                <a:latin typeface="Times New Roman" pitchFamily="-72" charset="0"/>
                <a:ea typeface="Times New Roman" pitchFamily="-72" charset="0"/>
                <a:cs typeface="Times New Roman" pitchFamily="-72" charset="0"/>
              </a:rPr>
              <a:t> + c</a:t>
            </a:r>
          </a:p>
          <a:p>
            <a:pPr eaLnBrk="1" hangingPunct="1">
              <a:lnSpc>
                <a:spcPct val="150000"/>
              </a:lnSpc>
              <a:spcBef>
                <a:spcPts val="600"/>
              </a:spcBef>
              <a:buFont typeface="Wingdings 3" pitchFamily="-72" charset="2"/>
              <a:buNone/>
            </a:pPr>
            <a:r>
              <a:rPr lang="en-US" sz="2000" dirty="0"/>
              <a:t>     Polynomial (3</a:t>
            </a:r>
            <a:r>
              <a:rPr lang="en-US" sz="2000" baseline="30000" dirty="0"/>
              <a:t>rd</a:t>
            </a:r>
            <a:r>
              <a:rPr lang="en-US" sz="2000" dirty="0"/>
              <a:t> order)  		</a:t>
            </a:r>
            <a:r>
              <a:rPr lang="en-US" sz="2000" i="1" dirty="0">
                <a:latin typeface="Times New Roman" pitchFamily="-72" charset="0"/>
                <a:ea typeface="Times New Roman" pitchFamily="-72" charset="0"/>
                <a:cs typeface="Times New Roman" pitchFamily="-72" charset="0"/>
              </a:rPr>
              <a:t>y = ax</a:t>
            </a:r>
            <a:r>
              <a:rPr lang="en-US" sz="2000" i="1" baseline="30000" dirty="0">
                <a:latin typeface="Times New Roman" pitchFamily="-72" charset="0"/>
                <a:ea typeface="Times New Roman" pitchFamily="-72" charset="0"/>
                <a:cs typeface="Times New Roman" pitchFamily="-72" charset="0"/>
              </a:rPr>
              <a:t>3 </a:t>
            </a:r>
            <a:r>
              <a:rPr lang="en-US" sz="2000" i="1" dirty="0">
                <a:latin typeface="Times New Roman" pitchFamily="-72" charset="0"/>
                <a:ea typeface="Times New Roman" pitchFamily="-72" charset="0"/>
                <a:cs typeface="Times New Roman" pitchFamily="-72" charset="0"/>
              </a:rPr>
              <a:t>+ bx</a:t>
            </a:r>
            <a:r>
              <a:rPr lang="en-US" sz="2000" i="1" baseline="30000" dirty="0">
                <a:latin typeface="Times New Roman" pitchFamily="-72" charset="0"/>
                <a:ea typeface="Times New Roman" pitchFamily="-72" charset="0"/>
                <a:cs typeface="Times New Roman" pitchFamily="-72" charset="0"/>
              </a:rPr>
              <a:t>2 </a:t>
            </a:r>
            <a:r>
              <a:rPr lang="en-US" sz="2000" i="1" dirty="0">
                <a:latin typeface="Times New Roman" pitchFamily="-72" charset="0"/>
                <a:ea typeface="Times New Roman" pitchFamily="-72" charset="0"/>
                <a:cs typeface="Times New Roman" pitchFamily="-72" charset="0"/>
              </a:rPr>
              <a:t>+ dx + e</a:t>
            </a:r>
          </a:p>
          <a:p>
            <a:pPr eaLnBrk="1" hangingPunct="1">
              <a:lnSpc>
                <a:spcPct val="150000"/>
              </a:lnSpc>
              <a:spcBef>
                <a:spcPts val="600"/>
              </a:spcBef>
              <a:buFont typeface="Wingdings 3" pitchFamily="-72" charset="2"/>
              <a:buNone/>
            </a:pPr>
            <a:r>
              <a:rPr lang="en-US" sz="2000" dirty="0"/>
              <a:t>     Power                          		</a:t>
            </a:r>
            <a:r>
              <a:rPr lang="en-US" sz="2000" i="1" dirty="0">
                <a:latin typeface="Times New Roman" pitchFamily="-72" charset="0"/>
                <a:ea typeface="Times New Roman" pitchFamily="-72" charset="0"/>
                <a:cs typeface="Times New Roman" pitchFamily="-72" charset="0"/>
              </a:rPr>
              <a:t>y =</a:t>
            </a:r>
            <a:r>
              <a:rPr lang="en-US" sz="2000" dirty="0"/>
              <a:t> </a:t>
            </a:r>
            <a:r>
              <a:rPr lang="en-US" sz="2000" i="1" dirty="0" err="1">
                <a:latin typeface="Times New Roman" pitchFamily="-72" charset="0"/>
                <a:ea typeface="Times New Roman" pitchFamily="-72" charset="0"/>
                <a:cs typeface="Times New Roman" pitchFamily="-72" charset="0"/>
              </a:rPr>
              <a:t>ax</a:t>
            </a:r>
            <a:r>
              <a:rPr lang="en-US" sz="2000" i="1" baseline="30000" dirty="0" err="1">
                <a:latin typeface="Times New Roman" pitchFamily="-72" charset="0"/>
                <a:ea typeface="Times New Roman" pitchFamily="-72" charset="0"/>
                <a:cs typeface="Times New Roman" pitchFamily="-72" charset="0"/>
              </a:rPr>
              <a:t>b</a:t>
            </a:r>
            <a:endParaRPr lang="en-US" sz="2000" i="1" dirty="0">
              <a:latin typeface="Times New Roman" pitchFamily="-72" charset="0"/>
              <a:ea typeface="Times New Roman" pitchFamily="-72" charset="0"/>
              <a:cs typeface="Times New Roman" pitchFamily="-72" charset="0"/>
            </a:endParaRPr>
          </a:p>
          <a:p>
            <a:pPr eaLnBrk="1" hangingPunct="1">
              <a:lnSpc>
                <a:spcPct val="150000"/>
              </a:lnSpc>
              <a:spcBef>
                <a:spcPts val="600"/>
              </a:spcBef>
              <a:buFont typeface="Wingdings 3" pitchFamily="-72" charset="2"/>
              <a:buNone/>
            </a:pPr>
            <a:r>
              <a:rPr lang="en-US" sz="2000" dirty="0"/>
              <a:t>     Exponential                 		</a:t>
            </a:r>
            <a:r>
              <a:rPr lang="en-US" sz="2000" i="1" dirty="0">
                <a:latin typeface="Times New Roman" pitchFamily="-72" charset="0"/>
                <a:ea typeface="Times New Roman" pitchFamily="-72" charset="0"/>
                <a:cs typeface="Times New Roman" pitchFamily="-72" charset="0"/>
              </a:rPr>
              <a:t>y = </a:t>
            </a:r>
            <a:r>
              <a:rPr lang="en-US" sz="2000" i="1" dirty="0" err="1">
                <a:latin typeface="Times New Roman" pitchFamily="-72" charset="0"/>
                <a:ea typeface="Times New Roman" pitchFamily="-72" charset="0"/>
                <a:cs typeface="Times New Roman" pitchFamily="-72" charset="0"/>
              </a:rPr>
              <a:t>ab</a:t>
            </a:r>
            <a:r>
              <a:rPr lang="en-US" sz="2000" i="1" baseline="30000" dirty="0" err="1">
                <a:latin typeface="Times New Roman" pitchFamily="-72" charset="0"/>
                <a:ea typeface="Times New Roman" pitchFamily="-72" charset="0"/>
                <a:cs typeface="Times New Roman" pitchFamily="-72" charset="0"/>
              </a:rPr>
              <a:t>x</a:t>
            </a:r>
            <a:endParaRPr lang="en-US" sz="2000" i="1" baseline="30000" dirty="0">
              <a:latin typeface="Times New Roman" pitchFamily="-72" charset="0"/>
              <a:ea typeface="Times New Roman" pitchFamily="-72" charset="0"/>
              <a:cs typeface="Times New Roman" pitchFamily="-72" charset="0"/>
            </a:endParaRPr>
          </a:p>
          <a:p>
            <a:pPr marL="627063" indent="0" eaLnBrk="1" hangingPunct="1">
              <a:lnSpc>
                <a:spcPct val="150000"/>
              </a:lnSpc>
              <a:spcBef>
                <a:spcPts val="600"/>
              </a:spcBef>
              <a:buFont typeface="Wingdings 3" pitchFamily="-72" charset="2"/>
              <a:buNone/>
            </a:pPr>
            <a:r>
              <a:rPr lang="en-US" sz="2000" dirty="0">
                <a:ea typeface="Times New Roman" pitchFamily="-72" charset="0"/>
                <a:cs typeface="Times New Roman" pitchFamily="-72" charset="0"/>
              </a:rPr>
              <a:t>(the base of natural logarithms, </a:t>
            </a:r>
            <a:r>
              <a:rPr lang="en-US" sz="2000" i="1" dirty="0">
                <a:ea typeface="Times New Roman" pitchFamily="-72" charset="0"/>
                <a:cs typeface="Times New Roman" pitchFamily="-72" charset="0"/>
              </a:rPr>
              <a:t>e</a:t>
            </a:r>
            <a:r>
              <a:rPr lang="en-US" sz="2000" dirty="0">
                <a:ea typeface="Times New Roman" pitchFamily="-72" charset="0"/>
                <a:cs typeface="Times New Roman" pitchFamily="-72" charset="0"/>
              </a:rPr>
              <a:t> = 2.71828…is often used for the constant </a:t>
            </a:r>
            <a:r>
              <a:rPr lang="en-US" sz="2000" i="1" dirty="0">
                <a:ea typeface="Times New Roman" pitchFamily="-72" charset="0"/>
                <a:cs typeface="Times New Roman" pitchFamily="-72" charset="0"/>
              </a:rPr>
              <a:t>b</a:t>
            </a:r>
            <a:r>
              <a:rPr lang="en-US" sz="2000" dirty="0">
                <a:ea typeface="Times New Roman" pitchFamily="-72" charset="0"/>
                <a:cs typeface="Times New Roman" pitchFamily="-72" charset="0"/>
              </a:rPr>
              <a:t>)</a:t>
            </a:r>
          </a:p>
        </p:txBody>
      </p:sp>
      <p:sp>
        <p:nvSpPr>
          <p:cNvPr id="5" name="Text Placeholder 3">
            <a:extLst>
              <a:ext uri="{FF2B5EF4-FFF2-40B4-BE49-F238E27FC236}">
                <a16:creationId xmlns:a16="http://schemas.microsoft.com/office/drawing/2014/main" id="{A19422EF-7C9E-6430-8EB1-AEC73AEE43B7}"/>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A359F781-3B68-7470-327A-FD9BA5194EB0}"/>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2286259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262409" cy="1019811"/>
          </a:xfrm>
        </p:spPr>
        <p:txBody>
          <a:bodyPr anchor="ctr">
            <a:noAutofit/>
          </a:bodyPr>
          <a:lstStyle/>
          <a:p>
            <a:r>
              <a:rPr lang="en-US" dirty="0"/>
              <a:t>Excel </a:t>
            </a:r>
            <a:r>
              <a:rPr lang="en-US" dirty="0" err="1"/>
              <a:t>Trendline</a:t>
            </a:r>
            <a:r>
              <a:rPr lang="en-US" dirty="0"/>
              <a:t> Tool</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666029" y="1965269"/>
            <a:ext cx="5551891" cy="4924722"/>
          </a:xfrm>
        </p:spPr>
        <p:txBody>
          <a:bodyPr numCol="1">
            <a:normAutofit/>
          </a:bodyPr>
          <a:lstStyle/>
          <a:p>
            <a:pPr marL="452628" indent="-342900">
              <a:buFont typeface="Wingdings" panose="05000000000000000000" pitchFamily="2" charset="2"/>
              <a:buChar char="§"/>
              <a:defRPr/>
            </a:pPr>
            <a:r>
              <a:rPr lang="en-US" sz="2000" dirty="0"/>
              <a:t>Right click on data series and choose </a:t>
            </a:r>
            <a:r>
              <a:rPr lang="en-US" sz="2000" i="1" dirty="0"/>
              <a:t>Add </a:t>
            </a:r>
            <a:r>
              <a:rPr lang="en-US" sz="2000" i="1" dirty="0" err="1"/>
              <a:t>trendline</a:t>
            </a:r>
            <a:r>
              <a:rPr lang="en-US" sz="2000" i="1" dirty="0"/>
              <a:t> </a:t>
            </a:r>
            <a:r>
              <a:rPr lang="en-US" sz="2000" dirty="0"/>
              <a:t>from pop-up menu</a:t>
            </a:r>
            <a:endParaRPr lang="en-US" sz="2000" i="1" dirty="0"/>
          </a:p>
          <a:p>
            <a:pPr marL="452628" indent="-342900">
              <a:buFont typeface="Wingdings" panose="05000000000000000000" pitchFamily="2" charset="2"/>
              <a:buChar char="§"/>
              <a:defRPr/>
            </a:pPr>
            <a:r>
              <a:rPr lang="en-US" sz="2000" dirty="0"/>
              <a:t>Check the boxes </a:t>
            </a:r>
            <a:r>
              <a:rPr lang="en-US" sz="2000" i="1" dirty="0"/>
              <a:t>Display Equation on chart </a:t>
            </a:r>
            <a:r>
              <a:rPr lang="en-US" sz="2000" dirty="0"/>
              <a:t>and </a:t>
            </a:r>
            <a:r>
              <a:rPr lang="en-US" sz="2000" i="1" dirty="0"/>
              <a:t>Display R-squared value on chart</a:t>
            </a:r>
          </a:p>
          <a:p>
            <a:pPr marL="342900" indent="-342900">
              <a:buFont typeface="Wingdings" panose="05000000000000000000" pitchFamily="2" charset="2"/>
              <a:buChar char="§"/>
            </a:pPr>
            <a:endParaRPr lang="en-US"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39</a:t>
            </a:fld>
            <a:endParaRPr lang="en-US" altLang="en-US" sz="1800">
              <a:latin typeface="Arial Rounded MT Bold" panose="020F0704030504030204" pitchFamily="34" charset="0"/>
            </a:endParaRPr>
          </a:p>
        </p:txBody>
      </p:sp>
      <p:sp>
        <p:nvSpPr>
          <p:cNvPr id="2" name="AutoShape 2" descr="5 Scatter Plot Examples to Get You Started with Data Visualiz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 name="Picture 9" descr="BA2-Figure-8.1-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5563" y="552890"/>
            <a:ext cx="3200400" cy="5765800"/>
          </a:xfrm>
          <a:prstGeom prst="rect">
            <a:avLst/>
          </a:prstGeom>
        </p:spPr>
      </p:pic>
      <p:sp>
        <p:nvSpPr>
          <p:cNvPr id="11" name="Right Arrow 10"/>
          <p:cNvSpPr/>
          <p:nvPr/>
        </p:nvSpPr>
        <p:spPr>
          <a:xfrm>
            <a:off x="7229593" y="5679384"/>
            <a:ext cx="864096" cy="43204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3">
            <a:extLst>
              <a:ext uri="{FF2B5EF4-FFF2-40B4-BE49-F238E27FC236}">
                <a16:creationId xmlns:a16="http://schemas.microsoft.com/office/drawing/2014/main" id="{DDD73D11-AE0D-06B5-6901-39593194F393}"/>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8" name="Text Placeholder 2">
            <a:extLst>
              <a:ext uri="{FF2B5EF4-FFF2-40B4-BE49-F238E27FC236}">
                <a16:creationId xmlns:a16="http://schemas.microsoft.com/office/drawing/2014/main" id="{93740EE8-5D00-32EA-1FB7-2F8162816C2B}"/>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3304396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461009" y="670877"/>
            <a:ext cx="7399881" cy="1019811"/>
          </a:xfrm>
        </p:spPr>
        <p:txBody>
          <a:bodyPr>
            <a:normAutofit/>
          </a:bodyPr>
          <a:lstStyle/>
          <a:p>
            <a:r>
              <a:rPr lang="en-GB" altLang="en-US" dirty="0"/>
              <a:t>Populations and Samples</a:t>
            </a:r>
          </a:p>
        </p:txBody>
      </p:sp>
      <p:sp>
        <p:nvSpPr>
          <p:cNvPr id="12291" name="Content Placeholder 2"/>
          <p:cNvSpPr>
            <a:spLocks noGrp="1"/>
          </p:cNvSpPr>
          <p:nvPr>
            <p:ph idx="1"/>
          </p:nvPr>
        </p:nvSpPr>
        <p:spPr>
          <a:xfrm>
            <a:off x="461009" y="1642856"/>
            <a:ext cx="5912082" cy="4121150"/>
          </a:xfrm>
        </p:spPr>
        <p:txBody>
          <a:bodyPr>
            <a:noAutofit/>
          </a:bodyPr>
          <a:lstStyle/>
          <a:p>
            <a:pPr marL="285750" indent="-285750">
              <a:buFont typeface="Wingdings" panose="05000000000000000000" pitchFamily="2" charset="2"/>
              <a:buChar char="§"/>
            </a:pPr>
            <a:r>
              <a:rPr lang="en-US" sz="2000" noProof="0" dirty="0"/>
              <a:t>A </a:t>
            </a:r>
            <a:r>
              <a:rPr lang="en-US" sz="2000" b="1" noProof="0" dirty="0">
                <a:solidFill>
                  <a:srgbClr val="5E0A5C"/>
                </a:solidFill>
              </a:rPr>
              <a:t>population </a:t>
            </a:r>
            <a:r>
              <a:rPr lang="en-US" sz="2000" noProof="0" dirty="0"/>
              <a:t>includes all of the entities of interest in a study (people, households, machines, etc.).</a:t>
            </a:r>
          </a:p>
          <a:p>
            <a:pPr lvl="1">
              <a:buFont typeface="Wingdings" panose="05000000000000000000" pitchFamily="2" charset="2"/>
              <a:buChar char="§"/>
            </a:pPr>
            <a:r>
              <a:rPr lang="en-US" sz="2000" noProof="0" dirty="0"/>
              <a:t>Examples</a:t>
            </a:r>
          </a:p>
          <a:p>
            <a:pPr lvl="2"/>
            <a:r>
              <a:rPr lang="en-US" sz="2000" noProof="0" dirty="0"/>
              <a:t>All potential voters in a presidential election</a:t>
            </a:r>
          </a:p>
          <a:p>
            <a:pPr lvl="2"/>
            <a:r>
              <a:rPr lang="en-US" sz="2000" noProof="0" dirty="0"/>
              <a:t>All subscribers to Netflix</a:t>
            </a:r>
          </a:p>
          <a:p>
            <a:pPr lvl="2"/>
            <a:r>
              <a:rPr lang="en-US" sz="2000" noProof="0" dirty="0"/>
              <a:t>All invoices submitted for Medicare reimbursement by nursing homes</a:t>
            </a:r>
          </a:p>
          <a:p>
            <a:pPr marL="285750" indent="-285750">
              <a:buFont typeface="Wingdings" panose="05000000000000000000" pitchFamily="2" charset="2"/>
              <a:buChar char="§"/>
            </a:pPr>
            <a:r>
              <a:rPr lang="en-US" sz="2000" noProof="0" dirty="0"/>
              <a:t>A </a:t>
            </a:r>
            <a:r>
              <a:rPr lang="en-US" sz="2000" b="1" noProof="0" dirty="0">
                <a:solidFill>
                  <a:srgbClr val="5E0A5C"/>
                </a:solidFill>
              </a:rPr>
              <a:t>sample</a:t>
            </a:r>
            <a:r>
              <a:rPr lang="en-US" sz="2000" b="1" noProof="0" dirty="0">
                <a:solidFill>
                  <a:srgbClr val="5C0B5C"/>
                </a:solidFill>
              </a:rPr>
              <a:t> </a:t>
            </a:r>
            <a:r>
              <a:rPr lang="en-US" sz="2000" noProof="0" dirty="0"/>
              <a:t>is a subset of the population, often randomly chosen and preferably representative of the population as a whole.</a:t>
            </a:r>
          </a:p>
          <a:p>
            <a:pPr marL="342900" indent="-342900">
              <a:buSzPts val="2400"/>
              <a:buFont typeface="Wingdings" panose="05000000000000000000" pitchFamily="2" charset="2"/>
              <a:buChar char="§"/>
            </a:pPr>
            <a:endParaRPr lang="en-US" altLang="en-US" sz="2000" dirty="0">
              <a:solidFill>
                <a:srgbClr val="000000"/>
              </a:solidFill>
              <a:latin typeface="Roboto" panose="02000000000000000000"/>
              <a:ea typeface="MS PGothic" panose="020B0600070205080204" pitchFamily="34" charset="-128"/>
            </a:endParaRPr>
          </a:p>
          <a:p>
            <a:pPr marL="342900" indent="-342900">
              <a:buSzPts val="2400"/>
              <a:buFont typeface="Wingdings" panose="05000000000000000000" pitchFamily="2" charset="2"/>
              <a:buChar char="§"/>
            </a:pPr>
            <a:endParaRPr lang="en-US" altLang="en-US" sz="2000" dirty="0">
              <a:solidFill>
                <a:srgbClr val="000000"/>
              </a:solidFill>
              <a:latin typeface="Roboto" panose="02000000000000000000"/>
              <a:ea typeface="MS PGothic" panose="020B0600070205080204" pitchFamily="34" charset="-128"/>
            </a:endParaRPr>
          </a:p>
        </p:txBody>
      </p:sp>
      <p:sp>
        <p:nvSpPr>
          <p:cNvPr id="4" name="Text Placeholder 3"/>
          <p:cNvSpPr>
            <a:spLocks noGrp="1"/>
          </p:cNvSpPr>
          <p:nvPr>
            <p:ph type="body" sz="quarter" idx="19"/>
          </p:nvPr>
        </p:nvSpPr>
        <p:spPr>
          <a:xfrm>
            <a:off x="10022467" y="6581678"/>
            <a:ext cx="1959058" cy="224868"/>
          </a:xfrm>
        </p:spPr>
        <p:txBody>
          <a:bodyPr/>
          <a:lstStyle/>
          <a:p>
            <a:r>
              <a:rPr lang="en-GB" dirty="0"/>
              <a:t>KBS 2023</a:t>
            </a:r>
          </a:p>
        </p:txBody>
      </p:sp>
      <p:pic>
        <p:nvPicPr>
          <p:cNvPr id="2" name="Picture 1">
            <a:extLst>
              <a:ext uri="{FF2B5EF4-FFF2-40B4-BE49-F238E27FC236}">
                <a16:creationId xmlns:a16="http://schemas.microsoft.com/office/drawing/2014/main" id="{892764A8-79A5-386D-319D-3A1D9BED5AD4}"/>
              </a:ext>
            </a:extLst>
          </p:cNvPr>
          <p:cNvPicPr>
            <a:picLocks noChangeAspect="1"/>
          </p:cNvPicPr>
          <p:nvPr/>
        </p:nvPicPr>
        <p:blipFill>
          <a:blip r:embed="rId3"/>
          <a:stretch>
            <a:fillRect/>
          </a:stretch>
        </p:blipFill>
        <p:spPr>
          <a:xfrm>
            <a:off x="6780504" y="2287727"/>
            <a:ext cx="5148013" cy="2831407"/>
          </a:xfrm>
          <a:prstGeom prst="rect">
            <a:avLst/>
          </a:prstGeom>
        </p:spPr>
      </p:pic>
      <p:sp>
        <p:nvSpPr>
          <p:cNvPr id="5" name="Text Placeholder 2">
            <a:extLst>
              <a:ext uri="{FF2B5EF4-FFF2-40B4-BE49-F238E27FC236}">
                <a16:creationId xmlns:a16="http://schemas.microsoft.com/office/drawing/2014/main" id="{C8DC0D8A-5421-F8E1-9C1A-0E0C5A664ECF}"/>
              </a:ext>
            </a:extLst>
          </p:cNvPr>
          <p:cNvSpPr txBox="1">
            <a:spLocks/>
          </p:cNvSpPr>
          <p:nvPr/>
        </p:nvSpPr>
        <p:spPr>
          <a:xfrm>
            <a:off x="461009" y="6585559"/>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HDA Workshop</a:t>
            </a:r>
            <a:endParaRPr lang="en-GB" dirty="0"/>
          </a:p>
        </p:txBody>
      </p:sp>
    </p:spTree>
    <p:extLst>
      <p:ext uri="{BB962C8B-B14F-4D97-AF65-F5344CB8AC3E}">
        <p14:creationId xmlns:p14="http://schemas.microsoft.com/office/powerpoint/2010/main" val="39263482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262409" cy="1019811"/>
          </a:xfrm>
        </p:spPr>
        <p:txBody>
          <a:bodyPr anchor="ctr">
            <a:noAutofit/>
          </a:bodyPr>
          <a:lstStyle/>
          <a:p>
            <a:r>
              <a:rPr lang="en-US" dirty="0"/>
              <a:t>R-Squared</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658369" y="1740433"/>
            <a:ext cx="4535424" cy="4924722"/>
          </a:xfrm>
        </p:spPr>
        <p:txBody>
          <a:bodyPr numCol="1">
            <a:normAutofit/>
          </a:bodyPr>
          <a:lstStyle/>
          <a:p>
            <a:pPr marL="342900" indent="-342900">
              <a:buFont typeface="Wingdings" panose="05000000000000000000" pitchFamily="2" charset="2"/>
              <a:buChar char="§"/>
            </a:pPr>
            <a:r>
              <a:rPr lang="en-US" sz="2000" b="1" i="1" dirty="0"/>
              <a:t>R</a:t>
            </a:r>
            <a:r>
              <a:rPr lang="en-US" sz="2000" b="1" i="1" baseline="30000" dirty="0"/>
              <a:t>2</a:t>
            </a:r>
            <a:r>
              <a:rPr lang="en-US" sz="2000" b="1" dirty="0"/>
              <a:t> (</a:t>
            </a:r>
            <a:r>
              <a:rPr lang="en-US" sz="2000" b="1" i="1" dirty="0"/>
              <a:t>R-squared</a:t>
            </a:r>
            <a:r>
              <a:rPr lang="en-US" sz="2000" b="1" dirty="0"/>
              <a:t>) </a:t>
            </a:r>
            <a:r>
              <a:rPr lang="en-US" sz="2000" dirty="0"/>
              <a:t>is a measure of the “fit” of the line to the data.</a:t>
            </a:r>
          </a:p>
          <a:p>
            <a:pPr lvl="1"/>
            <a:r>
              <a:rPr lang="en-US" sz="2000" dirty="0"/>
              <a:t>The value of </a:t>
            </a:r>
            <a:r>
              <a:rPr lang="en-US" sz="2000" i="1" dirty="0"/>
              <a:t>R</a:t>
            </a:r>
            <a:r>
              <a:rPr lang="en-US" sz="2000" i="1" baseline="30000" dirty="0"/>
              <a:t>2</a:t>
            </a:r>
            <a:r>
              <a:rPr lang="en-US" sz="2000" dirty="0"/>
              <a:t> will be between 0 and 1. </a:t>
            </a:r>
          </a:p>
          <a:p>
            <a:pPr lvl="1"/>
            <a:r>
              <a:rPr lang="en-US" sz="2000" dirty="0"/>
              <a:t>A value of 1.0 indicates a perfect fit and all data points would lie on the line; the larger the value of </a:t>
            </a:r>
            <a:r>
              <a:rPr lang="en-US" sz="2000" i="1" dirty="0"/>
              <a:t>R</a:t>
            </a:r>
            <a:r>
              <a:rPr lang="en-US" sz="2000" i="1" baseline="30000" dirty="0"/>
              <a:t>2</a:t>
            </a:r>
            <a:r>
              <a:rPr lang="en-US" sz="2000" dirty="0"/>
              <a:t> the better the fit.</a:t>
            </a:r>
          </a:p>
          <a:p>
            <a:pPr marL="342900" indent="-342900">
              <a:buFont typeface="Wingdings" panose="05000000000000000000" pitchFamily="2" charset="2"/>
              <a:buChar char="§"/>
            </a:pPr>
            <a:endParaRPr lang="en-US"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40</a:t>
            </a:fld>
            <a:endParaRPr lang="en-US" altLang="en-US" sz="1800">
              <a:latin typeface="Arial Rounded MT Bold" panose="020F0704030504030204" pitchFamily="34" charset="0"/>
            </a:endParaRPr>
          </a:p>
        </p:txBody>
      </p:sp>
      <p:sp>
        <p:nvSpPr>
          <p:cNvPr id="2" name="AutoShape 2" descr="5 Scatter Plot Examples to Get You Started with Data Visualiz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3" name="Picture 2"/>
          <p:cNvPicPr>
            <a:picLocks noChangeAspect="1"/>
          </p:cNvPicPr>
          <p:nvPr/>
        </p:nvPicPr>
        <p:blipFill>
          <a:blip r:embed="rId3"/>
          <a:stretch>
            <a:fillRect/>
          </a:stretch>
        </p:blipFill>
        <p:spPr>
          <a:xfrm>
            <a:off x="5429250" y="1572701"/>
            <a:ext cx="6762750" cy="3800475"/>
          </a:xfrm>
          <a:prstGeom prst="rect">
            <a:avLst/>
          </a:prstGeom>
        </p:spPr>
      </p:pic>
      <p:sp>
        <p:nvSpPr>
          <p:cNvPr id="8" name="Text Placeholder 3">
            <a:extLst>
              <a:ext uri="{FF2B5EF4-FFF2-40B4-BE49-F238E27FC236}">
                <a16:creationId xmlns:a16="http://schemas.microsoft.com/office/drawing/2014/main" id="{A74EDC8C-1A1A-9003-4DB7-97E96A1B601C}"/>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10" name="Text Placeholder 2">
            <a:extLst>
              <a:ext uri="{FF2B5EF4-FFF2-40B4-BE49-F238E27FC236}">
                <a16:creationId xmlns:a16="http://schemas.microsoft.com/office/drawing/2014/main" id="{D9EEB283-17B5-2E9A-737A-B6CFC5818767}"/>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25389930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1730992" cy="1019811"/>
          </a:xfrm>
        </p:spPr>
        <p:txBody>
          <a:bodyPr anchor="ctr">
            <a:noAutofit/>
          </a:bodyPr>
          <a:lstStyle/>
          <a:p>
            <a:r>
              <a:rPr lang="en-US" sz="4200" dirty="0"/>
              <a:t>Example: Modeling a Price-Demand Function</a:t>
            </a:r>
            <a:endParaRPr lang="en-GB" altLang="en-US" sz="4200" i="1" kern="1200" dirty="0">
              <a:solidFill>
                <a:srgbClr val="05345C"/>
              </a:solidFill>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307975" y="2161057"/>
            <a:ext cx="4535424" cy="1423391"/>
          </a:xfrm>
        </p:spPr>
        <p:txBody>
          <a:bodyPr numCol="1">
            <a:normAutofit/>
          </a:bodyPr>
          <a:lstStyle/>
          <a:p>
            <a:pPr marL="109538">
              <a:buClr>
                <a:schemeClr val="accent1"/>
              </a:buClr>
              <a:buSzPct val="68000"/>
            </a:pPr>
            <a:r>
              <a:rPr lang="en-US" sz="2400" dirty="0">
                <a:solidFill>
                  <a:schemeClr val="tx1"/>
                </a:solidFill>
              </a:rPr>
              <a:t>Linear demand function: </a:t>
            </a:r>
          </a:p>
          <a:p>
            <a:pPr marL="109538">
              <a:buClr>
                <a:schemeClr val="accent1"/>
              </a:buClr>
              <a:buSzPct val="68000"/>
            </a:pPr>
            <a:r>
              <a:rPr lang="en-US" sz="2400" dirty="0">
                <a:solidFill>
                  <a:schemeClr val="tx1"/>
                </a:solidFill>
              </a:rPr>
              <a:t>Sales = 20,512 - 9.5116(price) </a:t>
            </a:r>
          </a:p>
          <a:p>
            <a:endParaRPr lang="en-US"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41</a:t>
            </a:fld>
            <a:endParaRPr lang="en-US" altLang="en-US" sz="1800">
              <a:latin typeface="Arial Rounded MT Bold" panose="020F0704030504030204" pitchFamily="34" charset="0"/>
            </a:endParaRPr>
          </a:p>
        </p:txBody>
      </p:sp>
      <p:sp>
        <p:nvSpPr>
          <p:cNvPr id="2" name="AutoShape 2" descr="5 Scatter Plot Examples to Get You Started with Data Visualiz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 name="Picture 9" descr="BA2-Figure-8.2-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2280" y="1965253"/>
            <a:ext cx="6520634" cy="4041715"/>
          </a:xfrm>
          <a:prstGeom prst="rect">
            <a:avLst/>
          </a:prstGeom>
        </p:spPr>
      </p:pic>
      <p:sp>
        <p:nvSpPr>
          <p:cNvPr id="7" name="Text Placeholder 3">
            <a:extLst>
              <a:ext uri="{FF2B5EF4-FFF2-40B4-BE49-F238E27FC236}">
                <a16:creationId xmlns:a16="http://schemas.microsoft.com/office/drawing/2014/main" id="{A3E3A92B-B72F-F236-DF02-D66A76373088}"/>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8" name="Text Placeholder 2">
            <a:extLst>
              <a:ext uri="{FF2B5EF4-FFF2-40B4-BE49-F238E27FC236}">
                <a16:creationId xmlns:a16="http://schemas.microsoft.com/office/drawing/2014/main" id="{754E40D0-05FA-8ACA-8360-BD0417CD33D8}"/>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2634709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1467509" cy="1019811"/>
          </a:xfrm>
        </p:spPr>
        <p:txBody>
          <a:bodyPr anchor="ctr">
            <a:noAutofit/>
          </a:bodyPr>
          <a:lstStyle/>
          <a:p>
            <a:r>
              <a:rPr lang="en-US" dirty="0"/>
              <a:t>Example: Predicting Crude Oil Prices</a:t>
            </a:r>
            <a:endParaRPr lang="en-GB" altLang="en-US" i="1" kern="1200" dirty="0">
              <a:solidFill>
                <a:srgbClr val="05345C"/>
              </a:solidFill>
              <a:latin typeface="Alegreya Sans ExtraBold" pitchFamily="2" charset="0"/>
              <a:ea typeface="+mj-ea"/>
              <a:cs typeface="+mj-cs"/>
            </a:endParaRPr>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42</a:t>
            </a:fld>
            <a:endParaRPr lang="en-US" altLang="en-US" sz="1800">
              <a:latin typeface="Arial Rounded MT Bold" panose="020F0704030504030204" pitchFamily="34" charset="0"/>
            </a:endParaRPr>
          </a:p>
        </p:txBody>
      </p:sp>
      <p:sp>
        <p:nvSpPr>
          <p:cNvPr id="2" name="AutoShape 2" descr="5 Scatter Plot Examples to Get You Started with Data Visualiz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1" name="Picture 10" descr="BA2-Figure-8.3-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418" y="2112764"/>
            <a:ext cx="6192688" cy="3875843"/>
          </a:xfrm>
          <a:prstGeom prst="rect">
            <a:avLst/>
          </a:prstGeom>
        </p:spPr>
      </p:pic>
      <p:sp>
        <p:nvSpPr>
          <p:cNvPr id="12" name="Content Placeholder 1"/>
          <p:cNvSpPr>
            <a:spLocks noGrp="1"/>
          </p:cNvSpPr>
          <p:nvPr>
            <p:ph idx="1"/>
          </p:nvPr>
        </p:nvSpPr>
        <p:spPr>
          <a:xfrm>
            <a:off x="461008" y="1559013"/>
            <a:ext cx="8229600" cy="4332387"/>
          </a:xfrm>
        </p:spPr>
        <p:txBody>
          <a:bodyPr>
            <a:normAutofit/>
          </a:bodyPr>
          <a:lstStyle/>
          <a:p>
            <a:pPr eaLnBrk="1" hangingPunct="1"/>
            <a:r>
              <a:rPr lang="en-US" sz="2400" dirty="0"/>
              <a:t>Line chart of historical crude oil prices</a:t>
            </a:r>
          </a:p>
        </p:txBody>
      </p:sp>
      <p:sp>
        <p:nvSpPr>
          <p:cNvPr id="5" name="Text Placeholder 3">
            <a:extLst>
              <a:ext uri="{FF2B5EF4-FFF2-40B4-BE49-F238E27FC236}">
                <a16:creationId xmlns:a16="http://schemas.microsoft.com/office/drawing/2014/main" id="{71B89B84-C739-B5F8-5FD4-99BD893AAF7C}"/>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B57D0D69-8A48-D100-21CD-E0BD5EDBFA76}"/>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2338069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1467509" cy="1019811"/>
          </a:xfrm>
        </p:spPr>
        <p:txBody>
          <a:bodyPr anchor="ctr">
            <a:noAutofit/>
          </a:bodyPr>
          <a:lstStyle/>
          <a:p>
            <a:r>
              <a:rPr lang="en-US" dirty="0"/>
              <a:t>Example: Predicting Crude Oil Prices</a:t>
            </a:r>
            <a:endParaRPr lang="en-GB" altLang="en-US" i="1" kern="1200" dirty="0">
              <a:solidFill>
                <a:srgbClr val="05345C"/>
              </a:solidFill>
              <a:latin typeface="Alegreya Sans ExtraBold" pitchFamily="2" charset="0"/>
              <a:ea typeface="+mj-ea"/>
              <a:cs typeface="+mj-cs"/>
            </a:endParaRPr>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43</a:t>
            </a:fld>
            <a:endParaRPr lang="en-US" altLang="en-US" sz="1800">
              <a:latin typeface="Arial Rounded MT Bold" panose="020F0704030504030204" pitchFamily="34" charset="0"/>
            </a:endParaRPr>
          </a:p>
        </p:txBody>
      </p:sp>
      <p:sp>
        <p:nvSpPr>
          <p:cNvPr id="2" name="AutoShape 2" descr="5 Scatter Plot Examples to Get You Started with Data Visualiz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Content Placeholder 1"/>
          <p:cNvSpPr>
            <a:spLocks noGrp="1"/>
          </p:cNvSpPr>
          <p:nvPr>
            <p:ph idx="1"/>
          </p:nvPr>
        </p:nvSpPr>
        <p:spPr>
          <a:xfrm>
            <a:off x="461008" y="1559013"/>
            <a:ext cx="9176768" cy="4332387"/>
          </a:xfrm>
        </p:spPr>
        <p:txBody>
          <a:bodyPr>
            <a:normAutofit/>
          </a:bodyPr>
          <a:lstStyle/>
          <a:p>
            <a:r>
              <a:rPr lang="en-US" sz="2400" dirty="0"/>
              <a:t>Excel’s </a:t>
            </a:r>
            <a:r>
              <a:rPr lang="en-US" sz="2400" i="1" dirty="0" err="1"/>
              <a:t>Trendline</a:t>
            </a:r>
            <a:r>
              <a:rPr lang="en-US" sz="2400" dirty="0"/>
              <a:t> tool is used to fit various functions to the data.</a:t>
            </a:r>
          </a:p>
          <a:p>
            <a:endParaRPr lang="en-US" sz="2400" dirty="0"/>
          </a:p>
          <a:p>
            <a:r>
              <a:rPr lang="en-US" sz="2400" dirty="0">
                <a:solidFill>
                  <a:srgbClr val="39639D"/>
                </a:solidFill>
              </a:rPr>
              <a:t>Exponential</a:t>
            </a:r>
            <a:r>
              <a:rPr lang="en-US" sz="2400" dirty="0"/>
              <a:t>      </a:t>
            </a:r>
            <a:r>
              <a:rPr lang="en-US" sz="2400" i="1" dirty="0"/>
              <a:t>y</a:t>
            </a:r>
            <a:r>
              <a:rPr lang="en-US" sz="2400" dirty="0"/>
              <a:t> = 50.49e</a:t>
            </a:r>
            <a:r>
              <a:rPr lang="en-US" sz="2400" baseline="30000" dirty="0"/>
              <a:t>0.021</a:t>
            </a:r>
            <a:r>
              <a:rPr lang="en-US" sz="2400" i="1" baseline="30000" dirty="0"/>
              <a:t>x</a:t>
            </a:r>
            <a:r>
              <a:rPr lang="en-US" sz="2400" i="1" dirty="0"/>
              <a:t>                       	R </a:t>
            </a:r>
            <a:r>
              <a:rPr lang="en-US" sz="2400" baseline="30000" dirty="0"/>
              <a:t>2</a:t>
            </a:r>
            <a:r>
              <a:rPr lang="en-US" sz="2400" dirty="0"/>
              <a:t> = 0.664</a:t>
            </a:r>
          </a:p>
          <a:p>
            <a:r>
              <a:rPr lang="en-US" sz="2400" dirty="0">
                <a:solidFill>
                  <a:srgbClr val="39639D"/>
                </a:solidFill>
              </a:rPr>
              <a:t>Logarithmic</a:t>
            </a:r>
            <a:r>
              <a:rPr lang="en-US" sz="2400" dirty="0"/>
              <a:t>      </a:t>
            </a:r>
            <a:r>
              <a:rPr lang="en-US" sz="2400" i="1" dirty="0"/>
              <a:t>y</a:t>
            </a:r>
            <a:r>
              <a:rPr lang="en-US" sz="2400" dirty="0"/>
              <a:t> = 13.02ln(</a:t>
            </a:r>
            <a:r>
              <a:rPr lang="en-US" sz="2400" i="1" dirty="0"/>
              <a:t>x</a:t>
            </a:r>
            <a:r>
              <a:rPr lang="en-US" sz="2400" dirty="0"/>
              <a:t>) + 39.60            	</a:t>
            </a:r>
            <a:r>
              <a:rPr lang="en-US" sz="2400" i="1" dirty="0"/>
              <a:t>R </a:t>
            </a:r>
            <a:r>
              <a:rPr lang="en-US" sz="2400" baseline="30000" dirty="0"/>
              <a:t>2</a:t>
            </a:r>
            <a:r>
              <a:rPr lang="en-US" sz="2400" dirty="0"/>
              <a:t> = 0.382</a:t>
            </a:r>
          </a:p>
          <a:p>
            <a:r>
              <a:rPr lang="en-US" sz="2400" dirty="0">
                <a:solidFill>
                  <a:srgbClr val="39639D"/>
                </a:solidFill>
              </a:rPr>
              <a:t>Polynomial 2</a:t>
            </a:r>
            <a:r>
              <a:rPr lang="en-US" sz="2400" dirty="0">
                <a:solidFill>
                  <a:srgbClr val="39639D"/>
                </a:solidFill>
                <a:latin typeface="Cambria Math" charset="0"/>
                <a:ea typeface="Cambria Math" charset="0"/>
                <a:cs typeface="Cambria Math" charset="0"/>
              </a:rPr>
              <a:t>°</a:t>
            </a:r>
            <a:r>
              <a:rPr lang="en-US" sz="2400" dirty="0">
                <a:latin typeface="Cambria Math" charset="0"/>
                <a:ea typeface="Cambria Math" charset="0"/>
                <a:cs typeface="Cambria Math" charset="0"/>
              </a:rPr>
              <a:t>    </a:t>
            </a:r>
            <a:r>
              <a:rPr lang="en-US" sz="2400" i="1" dirty="0"/>
              <a:t>y</a:t>
            </a:r>
            <a:r>
              <a:rPr lang="en-US" sz="2400" dirty="0"/>
              <a:t> = 0.13</a:t>
            </a:r>
            <a:r>
              <a:rPr lang="en-US" sz="2400" i="1" dirty="0"/>
              <a:t>x </a:t>
            </a:r>
            <a:r>
              <a:rPr lang="en-US" sz="2400" baseline="30000" dirty="0"/>
              <a:t>2 </a:t>
            </a:r>
            <a:r>
              <a:rPr lang="en-US" sz="2400" dirty="0">
                <a:latin typeface="Cambria Math" charset="0"/>
                <a:ea typeface="Cambria Math" charset="0"/>
                <a:cs typeface="Cambria Math" charset="0"/>
              </a:rPr>
              <a:t>− </a:t>
            </a:r>
            <a:r>
              <a:rPr lang="en-US" sz="2400" dirty="0"/>
              <a:t>2.399</a:t>
            </a:r>
            <a:r>
              <a:rPr lang="en-US" sz="2400" i="1" dirty="0"/>
              <a:t>x</a:t>
            </a:r>
            <a:r>
              <a:rPr lang="en-US" sz="2400" dirty="0"/>
              <a:t> + 68.01   	</a:t>
            </a:r>
            <a:r>
              <a:rPr lang="en-US" sz="2400" i="1" dirty="0"/>
              <a:t>R </a:t>
            </a:r>
            <a:r>
              <a:rPr lang="en-US" sz="2400" baseline="30000" dirty="0"/>
              <a:t>2</a:t>
            </a:r>
            <a:r>
              <a:rPr lang="en-US" sz="2400" dirty="0"/>
              <a:t> = 0.905</a:t>
            </a:r>
          </a:p>
          <a:p>
            <a:r>
              <a:rPr lang="en-US" sz="2400" dirty="0">
                <a:solidFill>
                  <a:srgbClr val="39639D"/>
                </a:solidFill>
              </a:rPr>
              <a:t>Polynomial 3</a:t>
            </a:r>
            <a:r>
              <a:rPr lang="en-US" sz="2400" dirty="0">
                <a:solidFill>
                  <a:srgbClr val="39639D"/>
                </a:solidFill>
                <a:latin typeface="Cambria Math" charset="0"/>
                <a:ea typeface="Cambria Math" charset="0"/>
                <a:cs typeface="Cambria Math" charset="0"/>
              </a:rPr>
              <a:t>°</a:t>
            </a:r>
            <a:r>
              <a:rPr lang="en-US" sz="2400" dirty="0">
                <a:latin typeface="Cambria Math" charset="0"/>
                <a:ea typeface="Cambria Math" charset="0"/>
                <a:cs typeface="Cambria Math" charset="0"/>
              </a:rPr>
              <a:t>   </a:t>
            </a:r>
            <a:r>
              <a:rPr lang="en-US" sz="2400" i="1" dirty="0"/>
              <a:t>y = </a:t>
            </a:r>
            <a:r>
              <a:rPr lang="en-US" sz="2400" dirty="0"/>
              <a:t>0.005</a:t>
            </a:r>
            <a:r>
              <a:rPr lang="en-US" sz="2400" i="1" dirty="0"/>
              <a:t>x </a:t>
            </a:r>
            <a:r>
              <a:rPr lang="en-US" sz="2400" i="1" baseline="30000" dirty="0"/>
              <a:t>3</a:t>
            </a:r>
            <a:r>
              <a:rPr lang="en-US" sz="2400" dirty="0">
                <a:latin typeface="Cambria Math" charset="0"/>
                <a:ea typeface="Cambria Math" charset="0"/>
                <a:cs typeface="Cambria Math" charset="0"/>
              </a:rPr>
              <a:t> − </a:t>
            </a:r>
            <a:r>
              <a:rPr lang="en-US" sz="2400" dirty="0"/>
              <a:t>0.111</a:t>
            </a:r>
            <a:r>
              <a:rPr lang="en-US" sz="2400" i="1" dirty="0"/>
              <a:t>x </a:t>
            </a:r>
            <a:r>
              <a:rPr lang="en-US" sz="2400" baseline="30000" dirty="0"/>
              <a:t>2</a:t>
            </a:r>
          </a:p>
          <a:p>
            <a:r>
              <a:rPr lang="en-US" sz="2400" baseline="30000" dirty="0">
                <a:latin typeface="Cambria Math" charset="0"/>
                <a:ea typeface="Cambria Math" charset="0"/>
                <a:cs typeface="Cambria Math" charset="0"/>
              </a:rPr>
              <a:t>                     		      </a:t>
            </a:r>
            <a:r>
              <a:rPr lang="en-US" sz="2400" dirty="0"/>
              <a:t>+ 0.648</a:t>
            </a:r>
            <a:r>
              <a:rPr lang="en-US" sz="2400" i="1" dirty="0"/>
              <a:t>x</a:t>
            </a:r>
            <a:r>
              <a:rPr lang="en-US" sz="2400" baseline="30000" dirty="0"/>
              <a:t> </a:t>
            </a:r>
            <a:r>
              <a:rPr lang="en-US" sz="2400" dirty="0"/>
              <a:t>+ 59.497        	 </a:t>
            </a:r>
            <a:r>
              <a:rPr lang="en-US" sz="2400" i="1" dirty="0"/>
              <a:t>R </a:t>
            </a:r>
            <a:r>
              <a:rPr lang="en-US" sz="2400" baseline="30000" dirty="0"/>
              <a:t>2</a:t>
            </a:r>
            <a:r>
              <a:rPr lang="en-US" sz="2400" dirty="0"/>
              <a:t> = 0.928 *</a:t>
            </a:r>
            <a:endParaRPr lang="en-US" sz="2400" dirty="0">
              <a:latin typeface="Cambria Math" charset="0"/>
              <a:ea typeface="Cambria Math" charset="0"/>
              <a:cs typeface="Cambria Math" charset="0"/>
            </a:endParaRPr>
          </a:p>
          <a:p>
            <a:r>
              <a:rPr lang="en-US" sz="2400" dirty="0">
                <a:solidFill>
                  <a:srgbClr val="39639D"/>
                </a:solidFill>
              </a:rPr>
              <a:t>Power               </a:t>
            </a:r>
            <a:r>
              <a:rPr lang="en-US" sz="2400" i="1" dirty="0"/>
              <a:t>y</a:t>
            </a:r>
            <a:r>
              <a:rPr lang="en-US" sz="2400" dirty="0"/>
              <a:t> = 45.96</a:t>
            </a:r>
            <a:r>
              <a:rPr lang="en-US" sz="2400" i="1" dirty="0"/>
              <a:t>x </a:t>
            </a:r>
            <a:r>
              <a:rPr lang="en-US" sz="2400" baseline="30000" dirty="0"/>
              <a:t>0.0169</a:t>
            </a:r>
            <a:r>
              <a:rPr lang="en-US" sz="2400" dirty="0"/>
              <a:t>                     	 </a:t>
            </a:r>
            <a:r>
              <a:rPr lang="en-US" sz="2400" i="1" dirty="0"/>
              <a:t>R </a:t>
            </a:r>
            <a:r>
              <a:rPr lang="en-US" sz="2400" baseline="30000" dirty="0"/>
              <a:t>2</a:t>
            </a:r>
            <a:r>
              <a:rPr lang="en-US" sz="2400" dirty="0"/>
              <a:t> = 0.397</a:t>
            </a:r>
          </a:p>
          <a:p>
            <a:endParaRPr lang="en-US" sz="2400" dirty="0"/>
          </a:p>
          <a:p>
            <a:pPr eaLnBrk="1" hangingPunct="1"/>
            <a:endParaRPr lang="en-US" sz="2400" dirty="0"/>
          </a:p>
        </p:txBody>
      </p:sp>
      <p:sp>
        <p:nvSpPr>
          <p:cNvPr id="5" name="Text Placeholder 3">
            <a:extLst>
              <a:ext uri="{FF2B5EF4-FFF2-40B4-BE49-F238E27FC236}">
                <a16:creationId xmlns:a16="http://schemas.microsoft.com/office/drawing/2014/main" id="{60C32589-E610-C016-987D-E96A72FF5CA0}"/>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EA9F93ED-42DF-F8CA-9BCB-A4D1A635F7DC}"/>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35543865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1467509" cy="1019811"/>
          </a:xfrm>
        </p:spPr>
        <p:txBody>
          <a:bodyPr anchor="ctr">
            <a:noAutofit/>
          </a:bodyPr>
          <a:lstStyle/>
          <a:p>
            <a:r>
              <a:rPr lang="en-US" dirty="0"/>
              <a:t>Example: Predicting Crude Oil Prices</a:t>
            </a:r>
            <a:endParaRPr lang="en-GB" altLang="en-US" i="1" kern="1200" dirty="0">
              <a:solidFill>
                <a:srgbClr val="05345C"/>
              </a:solidFill>
              <a:latin typeface="Alegreya Sans ExtraBold" pitchFamily="2" charset="0"/>
              <a:ea typeface="+mj-ea"/>
              <a:cs typeface="+mj-cs"/>
            </a:endParaRPr>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44</a:t>
            </a:fld>
            <a:endParaRPr lang="en-US" altLang="en-US" sz="1800">
              <a:latin typeface="Arial Rounded MT Bold" panose="020F0704030504030204" pitchFamily="34" charset="0"/>
            </a:endParaRPr>
          </a:p>
        </p:txBody>
      </p:sp>
      <p:sp>
        <p:nvSpPr>
          <p:cNvPr id="2" name="AutoShape 2" descr="5 Scatter Plot Examples to Get You Started with Data Visualiz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Content Placeholder 1"/>
          <p:cNvSpPr>
            <a:spLocks noGrp="1"/>
          </p:cNvSpPr>
          <p:nvPr>
            <p:ph idx="1"/>
          </p:nvPr>
        </p:nvSpPr>
        <p:spPr>
          <a:xfrm>
            <a:off x="461008" y="1559013"/>
            <a:ext cx="8229600" cy="4332387"/>
          </a:xfrm>
        </p:spPr>
        <p:txBody>
          <a:bodyPr>
            <a:normAutofit/>
          </a:bodyPr>
          <a:lstStyle/>
          <a:p>
            <a:pPr marL="342900" indent="-342900">
              <a:buFont typeface="Wingdings" panose="05000000000000000000" pitchFamily="2" charset="2"/>
              <a:buChar char="§"/>
            </a:pPr>
            <a:r>
              <a:rPr lang="en-US" sz="2400" dirty="0"/>
              <a:t>Third order polynomial </a:t>
            </a:r>
            <a:r>
              <a:rPr lang="en-US" sz="2400" dirty="0" err="1"/>
              <a:t>trendline</a:t>
            </a:r>
            <a:r>
              <a:rPr lang="en-US" sz="2400" dirty="0"/>
              <a:t> fit to the data</a:t>
            </a:r>
          </a:p>
        </p:txBody>
      </p:sp>
      <p:pic>
        <p:nvPicPr>
          <p:cNvPr id="10" name="Picture 9" descr="BA2-Figure-8.4-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3536" y="2101421"/>
            <a:ext cx="6218043" cy="3898528"/>
          </a:xfrm>
          <a:prstGeom prst="rect">
            <a:avLst/>
          </a:prstGeom>
        </p:spPr>
      </p:pic>
      <p:sp>
        <p:nvSpPr>
          <p:cNvPr id="5" name="Text Placeholder 3">
            <a:extLst>
              <a:ext uri="{FF2B5EF4-FFF2-40B4-BE49-F238E27FC236}">
                <a16:creationId xmlns:a16="http://schemas.microsoft.com/office/drawing/2014/main" id="{E506253E-1F63-1687-08F9-A57DE6282EF8}"/>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E5CBC4DB-932A-EB37-5104-FBDCEF70AD96}"/>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2915471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262409" cy="1019811"/>
          </a:xfrm>
        </p:spPr>
        <p:txBody>
          <a:bodyPr anchor="ctr">
            <a:noAutofit/>
          </a:bodyPr>
          <a:lstStyle/>
          <a:p>
            <a:r>
              <a:rPr lang="en-US" dirty="0"/>
              <a:t>Caution About Polynomials</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589247" y="1574503"/>
            <a:ext cx="5518945" cy="4924722"/>
          </a:xfrm>
        </p:spPr>
        <p:txBody>
          <a:bodyPr numCol="1">
            <a:normAutofit/>
          </a:bodyPr>
          <a:lstStyle/>
          <a:p>
            <a:pPr marL="342900" indent="-342900">
              <a:buFont typeface="Wingdings" panose="05000000000000000000" pitchFamily="2" charset="2"/>
              <a:buChar char="§"/>
            </a:pPr>
            <a:r>
              <a:rPr lang="en-US" sz="2000" dirty="0"/>
              <a:t>The </a:t>
            </a:r>
            <a:r>
              <a:rPr lang="en-US" sz="2000" i="1" dirty="0"/>
              <a:t>R</a:t>
            </a:r>
            <a:r>
              <a:rPr lang="en-US" sz="2000" i="1" baseline="30000" dirty="0"/>
              <a:t>2</a:t>
            </a:r>
            <a:r>
              <a:rPr lang="en-US" sz="2000" dirty="0"/>
              <a:t> value will continue to increase as the order of the polynomial increases; that is, a 4</a:t>
            </a:r>
            <a:r>
              <a:rPr lang="en-US" sz="2000" baseline="30000" dirty="0"/>
              <a:t>th</a:t>
            </a:r>
            <a:r>
              <a:rPr lang="en-US" sz="2000" dirty="0"/>
              <a:t> order polynomial will provide a better fit than a 3</a:t>
            </a:r>
            <a:r>
              <a:rPr lang="en-US" sz="2000" baseline="30000" dirty="0"/>
              <a:t>rd</a:t>
            </a:r>
            <a:r>
              <a:rPr lang="en-US" sz="2000" dirty="0"/>
              <a:t> order, and so on.  </a:t>
            </a:r>
          </a:p>
          <a:p>
            <a:pPr marL="342900" indent="-342900">
              <a:buFont typeface="Wingdings" panose="05000000000000000000" pitchFamily="2" charset="2"/>
              <a:buChar char="§"/>
            </a:pPr>
            <a:r>
              <a:rPr lang="en-US" sz="2000" dirty="0"/>
              <a:t>Higher order polynomials will generally not be very smooth and will be difficult to interpret visually.  </a:t>
            </a:r>
          </a:p>
          <a:p>
            <a:pPr lvl="1">
              <a:buFont typeface="Wingdings" panose="05000000000000000000" pitchFamily="2" charset="2"/>
              <a:buChar char="§"/>
            </a:pPr>
            <a:r>
              <a:rPr lang="en-US" sz="2000" dirty="0"/>
              <a:t>Thus, we don't recommend going beyond a third-order polynomial when fitting data. </a:t>
            </a:r>
          </a:p>
          <a:p>
            <a:pPr marL="342900" indent="-342900">
              <a:buFont typeface="Wingdings" panose="05000000000000000000" pitchFamily="2" charset="2"/>
              <a:buChar char="§"/>
            </a:pPr>
            <a:r>
              <a:rPr lang="en-US" sz="2000" dirty="0"/>
              <a:t>Use your eye to make a good judgment!</a:t>
            </a:r>
          </a:p>
          <a:p>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45</a:t>
            </a:fld>
            <a:endParaRPr lang="en-US" altLang="en-US" sz="1800">
              <a:latin typeface="Arial Rounded MT Bold" panose="020F0704030504030204" pitchFamily="34" charset="0"/>
            </a:endParaRPr>
          </a:p>
        </p:txBody>
      </p:sp>
      <p:sp>
        <p:nvSpPr>
          <p:cNvPr id="4" name="Text Placeholder 3">
            <a:extLst>
              <a:ext uri="{FF2B5EF4-FFF2-40B4-BE49-F238E27FC236}">
                <a16:creationId xmlns:a16="http://schemas.microsoft.com/office/drawing/2014/main" id="{58FC80CD-FFF1-83B1-928F-EFAAA822FEB9}"/>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838A4FBD-6B3D-ADB5-BA06-357E6F7FC242}"/>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37146693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38F32-AFC2-D94E-9691-C12784AF72A3}"/>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506015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0824025" cy="1019811"/>
          </a:xfrm>
        </p:spPr>
        <p:txBody>
          <a:bodyPr anchor="ctr">
            <a:noAutofit/>
          </a:bodyPr>
          <a:lstStyle/>
          <a:p>
            <a:pPr>
              <a:lnSpc>
                <a:spcPct val="90000"/>
              </a:lnSpc>
              <a:spcBef>
                <a:spcPct val="0"/>
              </a:spcBef>
            </a:pPr>
            <a:r>
              <a:rPr lang="en-US" sz="4400" noProof="0" dirty="0"/>
              <a:t>Data Sets, Variables, and Observations</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7" y="1690687"/>
            <a:ext cx="8850259" cy="4643205"/>
          </a:xfrm>
        </p:spPr>
        <p:txBody>
          <a:bodyPr numCol="1">
            <a:normAutofit/>
          </a:bodyPr>
          <a:lstStyle/>
          <a:p>
            <a:pPr marL="342900" indent="-342900">
              <a:buFont typeface="Wingdings" panose="05000000000000000000" pitchFamily="2" charset="2"/>
              <a:buChar char="§"/>
            </a:pPr>
            <a:r>
              <a:rPr lang="en-US" sz="2000" noProof="0" dirty="0"/>
              <a:t>A</a:t>
            </a:r>
            <a:r>
              <a:rPr lang="en-US" sz="2000" b="1" noProof="0" dirty="0">
                <a:solidFill>
                  <a:schemeClr val="tx2"/>
                </a:solidFill>
              </a:rPr>
              <a:t> </a:t>
            </a:r>
            <a:r>
              <a:rPr lang="en-US" sz="2000" b="1" noProof="0" dirty="0">
                <a:solidFill>
                  <a:srgbClr val="5E0A5C"/>
                </a:solidFill>
              </a:rPr>
              <a:t>data set </a:t>
            </a:r>
            <a:r>
              <a:rPr lang="en-US" sz="2000" noProof="0" dirty="0"/>
              <a:t>is a collection of data, usually a rectangular array of data, with variables in columns and observations in rows (a database). </a:t>
            </a:r>
          </a:p>
          <a:p>
            <a:pPr marL="342900" indent="-342900">
              <a:buFont typeface="Wingdings" panose="05000000000000000000" pitchFamily="2" charset="2"/>
              <a:buChar char="§"/>
            </a:pPr>
            <a:r>
              <a:rPr lang="en-US" sz="2000" noProof="0" dirty="0"/>
              <a:t>A </a:t>
            </a:r>
            <a:r>
              <a:rPr lang="en-US" sz="2000" b="1" dirty="0">
                <a:solidFill>
                  <a:srgbClr val="5E0A5C"/>
                </a:solidFill>
              </a:rPr>
              <a:t>variable</a:t>
            </a:r>
            <a:r>
              <a:rPr lang="en-US" sz="2000" b="1" noProof="0" dirty="0">
                <a:solidFill>
                  <a:schemeClr val="tx2"/>
                </a:solidFill>
              </a:rPr>
              <a:t> </a:t>
            </a:r>
            <a:r>
              <a:rPr lang="en-US" sz="2000" noProof="0" dirty="0"/>
              <a:t>(or </a:t>
            </a:r>
            <a:r>
              <a:rPr lang="en-US" sz="2000" b="1" dirty="0">
                <a:solidFill>
                  <a:srgbClr val="5E0A5C"/>
                </a:solidFill>
              </a:rPr>
              <a:t>field</a:t>
            </a:r>
            <a:r>
              <a:rPr lang="en-US" sz="2000" noProof="0" dirty="0"/>
              <a:t> or </a:t>
            </a:r>
            <a:r>
              <a:rPr lang="en-US" sz="2000" b="1" dirty="0">
                <a:solidFill>
                  <a:srgbClr val="5E0A5C"/>
                </a:solidFill>
              </a:rPr>
              <a:t>attribute</a:t>
            </a:r>
            <a:r>
              <a:rPr lang="en-US" sz="2000" noProof="0" dirty="0"/>
              <a:t>) is a characteristic of members of a population, such as height, gender, or salary. </a:t>
            </a:r>
          </a:p>
          <a:p>
            <a:pPr marL="342900" indent="-342900">
              <a:buFont typeface="Wingdings" panose="05000000000000000000" pitchFamily="2" charset="2"/>
              <a:buChar char="§"/>
            </a:pPr>
            <a:r>
              <a:rPr lang="en-US" sz="2000" noProof="0" dirty="0"/>
              <a:t>An </a:t>
            </a:r>
            <a:r>
              <a:rPr lang="en-US" sz="2000" b="1" dirty="0">
                <a:solidFill>
                  <a:srgbClr val="5E0A5C"/>
                </a:solidFill>
              </a:rPr>
              <a:t>observation</a:t>
            </a:r>
            <a:r>
              <a:rPr lang="en-US" sz="2000" b="1" noProof="0" dirty="0">
                <a:solidFill>
                  <a:schemeClr val="tx2"/>
                </a:solidFill>
              </a:rPr>
              <a:t> </a:t>
            </a:r>
            <a:r>
              <a:rPr lang="en-US" sz="2000" noProof="0" dirty="0"/>
              <a:t>(or </a:t>
            </a:r>
            <a:r>
              <a:rPr lang="en-US" sz="2000" b="1" dirty="0">
                <a:solidFill>
                  <a:srgbClr val="5E0A5C"/>
                </a:solidFill>
              </a:rPr>
              <a:t>case</a:t>
            </a:r>
            <a:r>
              <a:rPr lang="en-US" sz="2000" noProof="0" dirty="0"/>
              <a:t> or </a:t>
            </a:r>
            <a:r>
              <a:rPr lang="en-US" sz="2000" b="1" dirty="0">
                <a:solidFill>
                  <a:srgbClr val="5E0A5C"/>
                </a:solidFill>
              </a:rPr>
              <a:t>record</a:t>
            </a:r>
            <a:r>
              <a:rPr lang="en-US" sz="2000" noProof="0" dirty="0"/>
              <a:t>) is a list of all variable values for a single member of a population.</a:t>
            </a:r>
          </a:p>
          <a:p>
            <a:endParaRPr lang="en-GB"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5</a:t>
            </a:fld>
            <a:endParaRPr lang="en-US" altLang="en-US" sz="1800">
              <a:latin typeface="Arial Rounded MT Bold" panose="020F0704030504030204" pitchFamily="34" charset="0"/>
            </a:endParaRPr>
          </a:p>
        </p:txBody>
      </p:sp>
      <p:sp>
        <p:nvSpPr>
          <p:cNvPr id="2" name="Text Placeholder 3">
            <a:extLst>
              <a:ext uri="{FF2B5EF4-FFF2-40B4-BE49-F238E27FC236}">
                <a16:creationId xmlns:a16="http://schemas.microsoft.com/office/drawing/2014/main" id="{ABD57DBB-48CC-EF5A-2601-4F282F53DB59}"/>
              </a:ext>
            </a:extLst>
          </p:cNvPr>
          <p:cNvSpPr txBox="1">
            <a:spLocks/>
          </p:cNvSpPr>
          <p:nvPr/>
        </p:nvSpPr>
        <p:spPr>
          <a:xfrm>
            <a:off x="10022467" y="6581678"/>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3" name="Text Placeholder 2">
            <a:extLst>
              <a:ext uri="{FF2B5EF4-FFF2-40B4-BE49-F238E27FC236}">
                <a16:creationId xmlns:a16="http://schemas.microsoft.com/office/drawing/2014/main" id="{EB4E297A-AD50-CDC3-7050-8E3A005CA8AE}"/>
              </a:ext>
            </a:extLst>
          </p:cNvPr>
          <p:cNvSpPr txBox="1">
            <a:spLocks/>
          </p:cNvSpPr>
          <p:nvPr/>
        </p:nvSpPr>
        <p:spPr>
          <a:xfrm>
            <a:off x="461009" y="6585559"/>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HDA Workshop</a:t>
            </a:r>
            <a:endParaRPr lang="en-GB" dirty="0"/>
          </a:p>
        </p:txBody>
      </p:sp>
    </p:spTree>
    <p:extLst>
      <p:ext uri="{BB962C8B-B14F-4D97-AF65-F5344CB8AC3E}">
        <p14:creationId xmlns:p14="http://schemas.microsoft.com/office/powerpoint/2010/main" val="2466012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8" y="552890"/>
            <a:ext cx="11649216" cy="1019811"/>
          </a:xfrm>
        </p:spPr>
        <p:txBody>
          <a:bodyPr anchor="ctr">
            <a:noAutofit/>
          </a:bodyPr>
          <a:lstStyle/>
          <a:p>
            <a:r>
              <a:rPr lang="en-US" sz="4200" dirty="0"/>
              <a:t>Example: Data from an Environmental Survey</a:t>
            </a:r>
            <a:endParaRPr lang="en-US" sz="4200" kern="0" dirty="0"/>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568037" y="1460305"/>
            <a:ext cx="8850259" cy="4643205"/>
          </a:xfrm>
        </p:spPr>
        <p:txBody>
          <a:bodyPr numCol="1">
            <a:normAutofit/>
          </a:bodyPr>
          <a:lstStyle/>
          <a:p>
            <a:pPr marL="342900" indent="-342900">
              <a:lnSpc>
                <a:spcPct val="120000"/>
              </a:lnSpc>
              <a:buFont typeface="Wingdings" panose="05000000000000000000" pitchFamily="2" charset="2"/>
              <a:buChar char="§"/>
            </a:pPr>
            <a:r>
              <a:rPr lang="en-US" sz="2000" noProof="0" dirty="0"/>
              <a:t>Objective: To illustrate variables and observations in a typical data set.</a:t>
            </a:r>
          </a:p>
          <a:p>
            <a:pPr marL="342900" indent="-342900">
              <a:lnSpc>
                <a:spcPct val="120000"/>
              </a:lnSpc>
              <a:buFont typeface="Wingdings" panose="05000000000000000000" pitchFamily="2" charset="2"/>
              <a:buChar char="§"/>
            </a:pPr>
            <a:r>
              <a:rPr lang="en-US" sz="2000" noProof="0" dirty="0"/>
              <a:t>Data set includes observations on 30 people who responded to a questionnaire on the president’s environmental policies.</a:t>
            </a:r>
          </a:p>
          <a:p>
            <a:pPr marL="342900" indent="-342900">
              <a:lnSpc>
                <a:spcPct val="120000"/>
              </a:lnSpc>
              <a:buFont typeface="Wingdings" panose="05000000000000000000" pitchFamily="2" charset="2"/>
              <a:buChar char="§"/>
            </a:pPr>
            <a:r>
              <a:rPr lang="en-US" sz="2000" noProof="0" dirty="0"/>
              <a:t>Variables include age, gender, state, children, salary, and opinion.</a:t>
            </a:r>
          </a:p>
          <a:p>
            <a:pPr lvl="1"/>
            <a:r>
              <a:rPr lang="en-US" sz="2000" noProof="0" dirty="0"/>
              <a:t>Include a row that lists variable names.</a:t>
            </a:r>
          </a:p>
          <a:p>
            <a:pPr lvl="1"/>
            <a:r>
              <a:rPr lang="en-US" sz="2000" noProof="0" dirty="0"/>
              <a:t>Include a column that shows an index of the observation.</a:t>
            </a:r>
          </a:p>
          <a:p>
            <a:endParaRPr lang="en-GB"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6</a:t>
            </a:fld>
            <a:endParaRPr lang="en-US" altLang="en-US" sz="1800">
              <a:latin typeface="Arial Rounded MT Bold" panose="020F0704030504030204" pitchFamily="34" charset="0"/>
            </a:endParaRPr>
          </a:p>
        </p:txBody>
      </p:sp>
      <p:pic>
        <p:nvPicPr>
          <p:cNvPr id="2" name="Picture 2" descr="Figure ﻿2.3 showing environmental survey data represents 30 responses from a questionnaire concerning the president’s environmental policies.&#10;">
            <a:extLst>
              <a:ext uri="{FF2B5EF4-FFF2-40B4-BE49-F238E27FC236}">
                <a16:creationId xmlns:a16="http://schemas.microsoft.com/office/drawing/2014/main" id="{FAB0774A-BB7C-3142-EFC4-77468CFEB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455" y="4152278"/>
            <a:ext cx="5318058"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Placeholder 3">
            <a:extLst>
              <a:ext uri="{FF2B5EF4-FFF2-40B4-BE49-F238E27FC236}">
                <a16:creationId xmlns:a16="http://schemas.microsoft.com/office/drawing/2014/main" id="{B6EE9AA6-8C32-817C-0466-FE651E86D4CE}"/>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8" name="Text Placeholder 2">
            <a:extLst>
              <a:ext uri="{FF2B5EF4-FFF2-40B4-BE49-F238E27FC236}">
                <a16:creationId xmlns:a16="http://schemas.microsoft.com/office/drawing/2014/main" id="{AED46646-3824-DF97-EFF2-36EEFC751F36}"/>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4094982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9" y="552890"/>
            <a:ext cx="9508450" cy="1019811"/>
          </a:xfrm>
        </p:spPr>
        <p:txBody>
          <a:bodyPr anchor="ctr">
            <a:noAutofit/>
          </a:bodyPr>
          <a:lstStyle/>
          <a:p>
            <a:pPr>
              <a:lnSpc>
                <a:spcPct val="90000"/>
              </a:lnSpc>
              <a:spcBef>
                <a:spcPct val="0"/>
              </a:spcBef>
            </a:pPr>
            <a:r>
              <a:rPr lang="en-US" noProof="0" dirty="0"/>
              <a:t>Types of Data</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8" y="1690687"/>
            <a:ext cx="5226112" cy="4643205"/>
          </a:xfrm>
        </p:spPr>
        <p:txBody>
          <a:bodyPr numCol="1">
            <a:normAutofit/>
          </a:bodyPr>
          <a:lstStyle/>
          <a:p>
            <a:pPr marL="285750" indent="-285750">
              <a:buFont typeface="Wingdings" panose="05000000000000000000" pitchFamily="2" charset="2"/>
              <a:buChar char="§"/>
            </a:pPr>
            <a:r>
              <a:rPr lang="en-US" sz="2000" noProof="0" dirty="0"/>
              <a:t>A variable is </a:t>
            </a:r>
            <a:r>
              <a:rPr lang="en-US" sz="2000" b="1" dirty="0">
                <a:solidFill>
                  <a:srgbClr val="5E0A5C"/>
                </a:solidFill>
              </a:rPr>
              <a:t>numerical</a:t>
            </a:r>
            <a:r>
              <a:rPr lang="en-US" sz="2000" noProof="0" dirty="0">
                <a:solidFill>
                  <a:schemeClr val="tx2"/>
                </a:solidFill>
              </a:rPr>
              <a:t> </a:t>
            </a:r>
            <a:r>
              <a:rPr lang="en-US" sz="2000" noProof="0" dirty="0"/>
              <a:t>if meaningful arithmetic can be performed on it. </a:t>
            </a:r>
          </a:p>
          <a:p>
            <a:pPr marL="285750" indent="-285750">
              <a:buFont typeface="Wingdings" panose="05000000000000000000" pitchFamily="2" charset="2"/>
              <a:buChar char="§"/>
            </a:pPr>
            <a:r>
              <a:rPr lang="en-US" sz="2000" noProof="0" dirty="0"/>
              <a:t>Otherwise, the variable is </a:t>
            </a:r>
            <a:r>
              <a:rPr lang="en-US" sz="2000" b="1" dirty="0">
                <a:solidFill>
                  <a:srgbClr val="5E0A5C"/>
                </a:solidFill>
              </a:rPr>
              <a:t>categorical</a:t>
            </a:r>
            <a:r>
              <a:rPr lang="en-US" sz="2000" noProof="0" dirty="0"/>
              <a:t>.</a:t>
            </a:r>
          </a:p>
          <a:p>
            <a:pPr marL="285750" indent="-285750">
              <a:buFont typeface="Wingdings" panose="05000000000000000000" pitchFamily="2" charset="2"/>
              <a:buChar char="§"/>
            </a:pPr>
            <a:r>
              <a:rPr lang="en-US" sz="2000" noProof="0" dirty="0"/>
              <a:t>There is also a third </a:t>
            </a:r>
            <a:r>
              <a:rPr lang="en-US" sz="2000" b="1" dirty="0">
                <a:solidFill>
                  <a:srgbClr val="5E0A5C"/>
                </a:solidFill>
              </a:rPr>
              <a:t>data type</a:t>
            </a:r>
            <a:r>
              <a:rPr lang="en-US" sz="2000" noProof="0" dirty="0"/>
              <a:t>, a </a:t>
            </a:r>
            <a:r>
              <a:rPr lang="en-US" sz="2000" b="1" dirty="0">
                <a:solidFill>
                  <a:srgbClr val="5E0A5C"/>
                </a:solidFill>
              </a:rPr>
              <a:t>date</a:t>
            </a:r>
            <a:r>
              <a:rPr lang="en-US" sz="2000" noProof="0" dirty="0"/>
              <a:t> variable.</a:t>
            </a:r>
          </a:p>
          <a:p>
            <a:pPr lvl="1"/>
            <a:r>
              <a:rPr lang="en-US" sz="2000" noProof="0" dirty="0"/>
              <a:t>Excel</a:t>
            </a:r>
            <a:r>
              <a:rPr lang="en-US" sz="2000" baseline="30000" noProof="0" dirty="0"/>
              <a:t>®</a:t>
            </a:r>
            <a:r>
              <a:rPr lang="en-US" sz="2000" noProof="0" dirty="0"/>
              <a:t> stores dates as numbers, but dates are treated differently from typical numbers.</a:t>
            </a:r>
          </a:p>
          <a:p>
            <a:pPr marL="285750" indent="-285750">
              <a:buFont typeface="Wingdings" panose="05000000000000000000" pitchFamily="2" charset="2"/>
              <a:buChar char="§"/>
            </a:pPr>
            <a:r>
              <a:rPr lang="en-US" sz="2000" noProof="0" dirty="0"/>
              <a:t>A categorical variable is </a:t>
            </a:r>
            <a:r>
              <a:rPr lang="en-US" sz="2000" b="1" dirty="0">
                <a:solidFill>
                  <a:srgbClr val="5E0A5C"/>
                </a:solidFill>
              </a:rPr>
              <a:t>ordinal</a:t>
            </a:r>
            <a:r>
              <a:rPr lang="en-US" sz="2000" noProof="0" dirty="0">
                <a:solidFill>
                  <a:srgbClr val="04617B"/>
                </a:solidFill>
              </a:rPr>
              <a:t> </a:t>
            </a:r>
            <a:r>
              <a:rPr lang="en-US" sz="2000" noProof="0" dirty="0"/>
              <a:t>if there is a natural ordering of its possible values.</a:t>
            </a:r>
          </a:p>
          <a:p>
            <a:pPr marL="285750" indent="-285750">
              <a:buFont typeface="Wingdings" panose="05000000000000000000" pitchFamily="2" charset="2"/>
              <a:buChar char="§"/>
            </a:pPr>
            <a:r>
              <a:rPr lang="en-US" sz="2000" noProof="0" dirty="0"/>
              <a:t>If there is no natural ordering, it is </a:t>
            </a:r>
            <a:r>
              <a:rPr lang="en-US" sz="2000" b="1" dirty="0">
                <a:solidFill>
                  <a:srgbClr val="5E0A5C"/>
                </a:solidFill>
              </a:rPr>
              <a:t>nominal</a:t>
            </a:r>
            <a:r>
              <a:rPr lang="en-US" sz="2000" noProof="0" dirty="0"/>
              <a:t>.</a:t>
            </a:r>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7</a:t>
            </a:fld>
            <a:endParaRPr lang="en-US" altLang="en-US" sz="1800">
              <a:latin typeface="Arial Rounded MT Bold" panose="020F0704030504030204" pitchFamily="34" charset="0"/>
            </a:endParaRPr>
          </a:p>
        </p:txBody>
      </p:sp>
      <p:pic>
        <p:nvPicPr>
          <p:cNvPr id="2" name="Picture 1">
            <a:extLst>
              <a:ext uri="{FF2B5EF4-FFF2-40B4-BE49-F238E27FC236}">
                <a16:creationId xmlns:a16="http://schemas.microsoft.com/office/drawing/2014/main" id="{97088418-44A2-E944-AC62-3060A2415EE7}"/>
              </a:ext>
            </a:extLst>
          </p:cNvPr>
          <p:cNvPicPr>
            <a:picLocks noChangeAspect="1"/>
          </p:cNvPicPr>
          <p:nvPr/>
        </p:nvPicPr>
        <p:blipFill>
          <a:blip r:embed="rId3"/>
          <a:stretch>
            <a:fillRect/>
          </a:stretch>
        </p:blipFill>
        <p:spPr>
          <a:xfrm>
            <a:off x="6217647" y="2712275"/>
            <a:ext cx="5376333" cy="3024187"/>
          </a:xfrm>
          <a:prstGeom prst="rect">
            <a:avLst/>
          </a:prstGeom>
        </p:spPr>
      </p:pic>
      <p:sp>
        <p:nvSpPr>
          <p:cNvPr id="7" name="Text Placeholder 3">
            <a:extLst>
              <a:ext uri="{FF2B5EF4-FFF2-40B4-BE49-F238E27FC236}">
                <a16:creationId xmlns:a16="http://schemas.microsoft.com/office/drawing/2014/main" id="{24A77738-09BF-8D2A-EBA3-72198E6529F4}"/>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8" name="Text Placeholder 2">
            <a:extLst>
              <a:ext uri="{FF2B5EF4-FFF2-40B4-BE49-F238E27FC236}">
                <a16:creationId xmlns:a16="http://schemas.microsoft.com/office/drawing/2014/main" id="{C1755DDE-6DB8-923E-C568-2A0DBA998671}"/>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1983975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9" y="552890"/>
            <a:ext cx="9508450" cy="1019811"/>
          </a:xfrm>
        </p:spPr>
        <p:txBody>
          <a:bodyPr anchor="ctr">
            <a:noAutofit/>
          </a:bodyPr>
          <a:lstStyle/>
          <a:p>
            <a:pPr>
              <a:lnSpc>
                <a:spcPct val="90000"/>
              </a:lnSpc>
              <a:spcBef>
                <a:spcPct val="0"/>
              </a:spcBef>
            </a:pPr>
            <a:r>
              <a:rPr lang="en-US" noProof="0" dirty="0"/>
              <a:t>Types of Data</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7" y="1690687"/>
            <a:ext cx="8850259" cy="4643205"/>
          </a:xfrm>
        </p:spPr>
        <p:txBody>
          <a:bodyPr numCol="1">
            <a:normAutofit/>
          </a:bodyPr>
          <a:lstStyle/>
          <a:p>
            <a:pPr marL="342900" indent="-342900">
              <a:buFont typeface="Wingdings" panose="05000000000000000000" pitchFamily="2" charset="2"/>
              <a:buChar char="§"/>
            </a:pPr>
            <a:r>
              <a:rPr lang="en-US" sz="2000" noProof="0" dirty="0"/>
              <a:t>Categorical variables can be coded numerically.</a:t>
            </a:r>
          </a:p>
          <a:p>
            <a:pPr marL="342900" indent="-342900">
              <a:buFont typeface="Wingdings" panose="05000000000000000000" pitchFamily="2" charset="2"/>
              <a:buChar char="§"/>
            </a:pPr>
            <a:r>
              <a:rPr lang="en-US" sz="2000" noProof="0" dirty="0"/>
              <a:t>A </a:t>
            </a:r>
            <a:r>
              <a:rPr lang="en-US" sz="2000" b="1" dirty="0">
                <a:solidFill>
                  <a:srgbClr val="5E0A5C"/>
                </a:solidFill>
              </a:rPr>
              <a:t>dummy variable </a:t>
            </a:r>
            <a:r>
              <a:rPr lang="en-US" sz="2000" noProof="0" dirty="0"/>
              <a:t>is a 0–1 coded variable for a specific category.</a:t>
            </a:r>
          </a:p>
          <a:p>
            <a:pPr lvl="1"/>
            <a:r>
              <a:rPr lang="en-US" sz="2000" noProof="0" dirty="0"/>
              <a:t>It is coded as 1 for all observations in that category and 0 for all observations not in that category.</a:t>
            </a:r>
          </a:p>
          <a:p>
            <a:pPr marL="342900" indent="-342900">
              <a:buFont typeface="Wingdings" panose="05000000000000000000" pitchFamily="2" charset="2"/>
              <a:buChar char="§"/>
            </a:pPr>
            <a:r>
              <a:rPr lang="en-US" sz="2000" noProof="0" dirty="0"/>
              <a:t>A </a:t>
            </a:r>
            <a:r>
              <a:rPr lang="en-US" sz="2000" b="1" dirty="0">
                <a:solidFill>
                  <a:srgbClr val="5E0A5C"/>
                </a:solidFill>
              </a:rPr>
              <a:t>binned</a:t>
            </a:r>
            <a:r>
              <a:rPr lang="en-US" sz="2000" b="1" noProof="0" dirty="0">
                <a:solidFill>
                  <a:srgbClr val="04617B"/>
                </a:solidFill>
              </a:rPr>
              <a:t> </a:t>
            </a:r>
            <a:r>
              <a:rPr lang="en-US" sz="2000" noProof="0" dirty="0"/>
              <a:t>(or</a:t>
            </a:r>
            <a:r>
              <a:rPr lang="en-US" sz="2000" b="1" noProof="0" dirty="0">
                <a:solidFill>
                  <a:srgbClr val="04617B"/>
                </a:solidFill>
              </a:rPr>
              <a:t> </a:t>
            </a:r>
            <a:r>
              <a:rPr lang="en-US" sz="2000" b="1" dirty="0">
                <a:solidFill>
                  <a:srgbClr val="5E0A5C"/>
                </a:solidFill>
              </a:rPr>
              <a:t>discretized</a:t>
            </a:r>
            <a:r>
              <a:rPr lang="en-US" sz="2000" noProof="0" dirty="0"/>
              <a:t>)</a:t>
            </a:r>
            <a:r>
              <a:rPr lang="en-US" sz="2000" b="1" noProof="0" dirty="0">
                <a:solidFill>
                  <a:srgbClr val="04617B"/>
                </a:solidFill>
              </a:rPr>
              <a:t> </a:t>
            </a:r>
            <a:r>
              <a:rPr lang="en-US" sz="2000" b="1" dirty="0">
                <a:solidFill>
                  <a:srgbClr val="5E0A5C"/>
                </a:solidFill>
              </a:rPr>
              <a:t>variable</a:t>
            </a:r>
            <a:r>
              <a:rPr lang="en-US" sz="2000" b="1" noProof="0" dirty="0">
                <a:solidFill>
                  <a:srgbClr val="04617B"/>
                </a:solidFill>
              </a:rPr>
              <a:t> </a:t>
            </a:r>
            <a:r>
              <a:rPr lang="en-US" sz="2000" noProof="0" dirty="0"/>
              <a:t>corresponds to a numerical variable that has been categorized into discrete categories.</a:t>
            </a:r>
          </a:p>
          <a:p>
            <a:pPr marL="342900" indent="-342900">
              <a:buFont typeface="Wingdings" panose="05000000000000000000" pitchFamily="2" charset="2"/>
              <a:buChar char="§"/>
            </a:pPr>
            <a:r>
              <a:rPr lang="en-US" sz="2000" noProof="0" dirty="0"/>
              <a:t>These categories are usually called </a:t>
            </a:r>
            <a:r>
              <a:rPr lang="en-US" sz="2000" b="1" dirty="0">
                <a:solidFill>
                  <a:srgbClr val="5E0A5C"/>
                </a:solidFill>
              </a:rPr>
              <a:t>bins</a:t>
            </a:r>
            <a:r>
              <a:rPr lang="en-US" sz="2000" noProof="0" dirty="0"/>
              <a:t>.</a:t>
            </a:r>
            <a:endParaRPr lang="en-GB" sz="2000" dirty="0"/>
          </a:p>
        </p:txBody>
      </p:sp>
      <p:sp>
        <p:nvSpPr>
          <p:cNvPr id="9" name="Text Placeholder 8">
            <a:extLst>
              <a:ext uri="{FF2B5EF4-FFF2-40B4-BE49-F238E27FC236}">
                <a16:creationId xmlns:a16="http://schemas.microsoft.com/office/drawing/2014/main" id="{384B53B5-79F6-4666-880E-C2919A46DE20}"/>
              </a:ext>
            </a:extLst>
          </p:cNvPr>
          <p:cNvSpPr>
            <a:spLocks noGrp="1"/>
          </p:cNvSpPr>
          <p:nvPr>
            <p:ph type="body" sz="quarter" idx="19"/>
          </p:nvPr>
        </p:nvSpPr>
        <p:spPr/>
        <p:txBody>
          <a:bodyPr/>
          <a:lstStyle/>
          <a:p>
            <a:endParaRPr lang="en-GB"/>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8</a:t>
            </a:fld>
            <a:endParaRPr lang="en-US" altLang="en-US" sz="1800">
              <a:latin typeface="Arial Rounded MT Bold" panose="020F0704030504030204" pitchFamily="34" charset="0"/>
            </a:endParaRPr>
          </a:p>
        </p:txBody>
      </p:sp>
      <p:sp>
        <p:nvSpPr>
          <p:cNvPr id="4" name="Text Placeholder 3">
            <a:extLst>
              <a:ext uri="{FF2B5EF4-FFF2-40B4-BE49-F238E27FC236}">
                <a16:creationId xmlns:a16="http://schemas.microsoft.com/office/drawing/2014/main" id="{D830544B-ADC1-8BAC-38BF-CF701A4E2725}"/>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7" name="Text Placeholder 2">
            <a:extLst>
              <a:ext uri="{FF2B5EF4-FFF2-40B4-BE49-F238E27FC236}">
                <a16:creationId xmlns:a16="http://schemas.microsoft.com/office/drawing/2014/main" id="{16984D63-E9DE-16BA-FAA6-586F74E5C22E}"/>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4060793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61009" y="552890"/>
            <a:ext cx="9508450" cy="1019811"/>
          </a:xfrm>
        </p:spPr>
        <p:txBody>
          <a:bodyPr anchor="ctr">
            <a:noAutofit/>
          </a:bodyPr>
          <a:lstStyle/>
          <a:p>
            <a:pPr>
              <a:lnSpc>
                <a:spcPct val="90000"/>
              </a:lnSpc>
              <a:spcBef>
                <a:spcPct val="0"/>
              </a:spcBef>
            </a:pPr>
            <a:r>
              <a:rPr lang="en-US" noProof="0" dirty="0"/>
              <a:t>Types of Data</a:t>
            </a:r>
            <a:endParaRPr lang="en-GB" altLang="en-US" i="1" kern="1200" dirty="0">
              <a:solidFill>
                <a:srgbClr val="05345C"/>
              </a:solidFill>
              <a:latin typeface="Alegreya Sans ExtraBold" pitchFamily="2" charset="0"/>
              <a:ea typeface="+mj-ea"/>
              <a:cs typeface="+mj-cs"/>
            </a:endParaRPr>
          </a:p>
        </p:txBody>
      </p:sp>
      <p:sp>
        <p:nvSpPr>
          <p:cNvPr id="5" name="Content Placeholder 4">
            <a:extLst>
              <a:ext uri="{FF2B5EF4-FFF2-40B4-BE49-F238E27FC236}">
                <a16:creationId xmlns:a16="http://schemas.microsoft.com/office/drawing/2014/main" id="{8FDB216C-EAEF-4EDE-9EF7-CAB7BDF84AED}"/>
              </a:ext>
            </a:extLst>
          </p:cNvPr>
          <p:cNvSpPr>
            <a:spLocks noGrp="1"/>
          </p:cNvSpPr>
          <p:nvPr>
            <p:ph idx="1"/>
          </p:nvPr>
        </p:nvSpPr>
        <p:spPr>
          <a:xfrm>
            <a:off x="717488" y="1690687"/>
            <a:ext cx="5614039" cy="4643205"/>
          </a:xfrm>
        </p:spPr>
        <p:txBody>
          <a:bodyPr numCol="1">
            <a:normAutofit/>
          </a:bodyPr>
          <a:lstStyle/>
          <a:p>
            <a:pPr marL="342900" indent="-342900">
              <a:buFont typeface="Wingdings" panose="05000000000000000000" pitchFamily="2" charset="2"/>
              <a:buChar char="§"/>
            </a:pPr>
            <a:r>
              <a:rPr lang="en-US" sz="2000" noProof="0" dirty="0"/>
              <a:t>A numerical </a:t>
            </a:r>
            <a:r>
              <a:rPr lang="en-US" sz="2000" noProof="0" dirty="0">
                <a:solidFill>
                  <a:srgbClr val="000000"/>
                </a:solidFill>
              </a:rPr>
              <a:t>variable is </a:t>
            </a:r>
            <a:r>
              <a:rPr lang="en-US" sz="2000" b="1" noProof="0" dirty="0">
                <a:solidFill>
                  <a:srgbClr val="5E0A5C"/>
                </a:solidFill>
              </a:rPr>
              <a:t>discrete</a:t>
            </a:r>
            <a:r>
              <a:rPr lang="en-US" sz="2000" noProof="0" dirty="0">
                <a:solidFill>
                  <a:srgbClr val="000000"/>
                </a:solidFill>
              </a:rPr>
              <a:t> if it results from a count, such as the number of children. </a:t>
            </a:r>
          </a:p>
          <a:p>
            <a:pPr marL="342900" indent="-342900">
              <a:buFont typeface="Wingdings" panose="05000000000000000000" pitchFamily="2" charset="2"/>
              <a:buChar char="§"/>
            </a:pPr>
            <a:r>
              <a:rPr lang="en-US" sz="2000" noProof="0" dirty="0">
                <a:solidFill>
                  <a:srgbClr val="000000"/>
                </a:solidFill>
              </a:rPr>
              <a:t>A </a:t>
            </a:r>
            <a:r>
              <a:rPr lang="en-US" sz="2000" b="1" noProof="0" dirty="0">
                <a:solidFill>
                  <a:srgbClr val="5E0A5C"/>
                </a:solidFill>
              </a:rPr>
              <a:t>continuous</a:t>
            </a:r>
            <a:r>
              <a:rPr lang="en-US" sz="2000" noProof="0" dirty="0">
                <a:solidFill>
                  <a:srgbClr val="000000"/>
                </a:solidFill>
              </a:rPr>
              <a:t> variable is the result of an essentially continuous measurement, such as weight or height.</a:t>
            </a:r>
          </a:p>
          <a:p>
            <a:pPr marL="342900" indent="-342900">
              <a:buFont typeface="Wingdings" panose="05000000000000000000" pitchFamily="2" charset="2"/>
              <a:buChar char="§"/>
            </a:pPr>
            <a:r>
              <a:rPr lang="en-US" sz="2000" b="1" noProof="0" dirty="0">
                <a:solidFill>
                  <a:srgbClr val="5E0A5C"/>
                </a:solidFill>
              </a:rPr>
              <a:t>Cross-sectional</a:t>
            </a:r>
            <a:r>
              <a:rPr lang="en-US" sz="2000" b="1" noProof="0" dirty="0">
                <a:solidFill>
                  <a:srgbClr val="04617B"/>
                </a:solidFill>
              </a:rPr>
              <a:t> </a:t>
            </a:r>
            <a:r>
              <a:rPr lang="en-US" sz="2000" noProof="0" dirty="0">
                <a:solidFill>
                  <a:srgbClr val="000000"/>
                </a:solidFill>
              </a:rPr>
              <a:t>data are data on a cross-section of a population at a distinct point in time.</a:t>
            </a:r>
          </a:p>
          <a:p>
            <a:pPr marL="342900" indent="-342900">
              <a:buFont typeface="Wingdings" panose="05000000000000000000" pitchFamily="2" charset="2"/>
              <a:buChar char="§"/>
            </a:pPr>
            <a:r>
              <a:rPr lang="en-US" sz="2000" b="1" noProof="0" dirty="0">
                <a:solidFill>
                  <a:srgbClr val="5E0A5C"/>
                </a:solidFill>
              </a:rPr>
              <a:t>Time series </a:t>
            </a:r>
            <a:r>
              <a:rPr lang="en-US" sz="2000" noProof="0" dirty="0">
                <a:solidFill>
                  <a:srgbClr val="000000"/>
                </a:solidFill>
              </a:rPr>
              <a:t>data are data collected over time.</a:t>
            </a:r>
          </a:p>
          <a:p>
            <a:pPr marL="342900" indent="-342900">
              <a:buFont typeface="Wingdings" panose="05000000000000000000" pitchFamily="2" charset="2"/>
              <a:buChar char="§"/>
            </a:pPr>
            <a:endParaRPr lang="en-GB" sz="2000" dirty="0"/>
          </a:p>
        </p:txBody>
      </p:sp>
      <p:sp>
        <p:nvSpPr>
          <p:cNvPr id="15364" name="Slide Number Placeholder 3" hidden="1"/>
          <p:cNvSpPr>
            <a:spLocks noGrp="1"/>
          </p:cNvSpPr>
          <p:nvPr>
            <p:ph type="sldNum" sz="quarter" idx="4294967295"/>
          </p:nvPr>
        </p:nvSpPr>
        <p:spPr>
          <a:xfrm>
            <a:off x="0" y="6499225"/>
            <a:ext cx="249238"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Font typeface="Wingdings" panose="05000000000000000000" pitchFamily="2" charset="2"/>
              <a:buChar char="Ø"/>
              <a:defRPr sz="2800">
                <a:solidFill>
                  <a:schemeClr val="tx1"/>
                </a:solidFill>
                <a:latin typeface="Tahoma" panose="020B0604030504040204" pitchFamily="34" charset="0"/>
              </a:defRPr>
            </a:lvl1pPr>
            <a:lvl2pPr marL="742950" indent="-285750">
              <a:spcBef>
                <a:spcPct val="20000"/>
              </a:spcBef>
              <a:buClr>
                <a:schemeClr val="accent2"/>
              </a:buClr>
              <a:buChar char="•"/>
              <a:defRPr sz="2400">
                <a:solidFill>
                  <a:schemeClr val="tx1"/>
                </a:solidFill>
                <a:latin typeface="Tahoma" panose="020B0604030504040204" pitchFamily="34" charset="0"/>
              </a:defRPr>
            </a:lvl2pPr>
            <a:lvl3pPr marL="1143000" indent="-228600">
              <a:spcBef>
                <a:spcPct val="20000"/>
              </a:spcBef>
              <a:buClr>
                <a:schemeClr val="accent2"/>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lr>
                <a:schemeClr val="accent2"/>
              </a:buClr>
              <a:buChar char="o"/>
              <a:defRPr sz="2000">
                <a:solidFill>
                  <a:schemeClr val="tx1"/>
                </a:solidFill>
                <a:latin typeface="Tahoma" panose="020B0604030504040204" pitchFamily="34" charset="0"/>
              </a:defRPr>
            </a:lvl4pPr>
            <a:lvl5pPr marL="2057400" indent="-228600">
              <a:spcBef>
                <a:spcPct val="20000"/>
              </a:spcBef>
              <a:buClr>
                <a:schemeClr val="accent2"/>
              </a:buClr>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000">
                <a:solidFill>
                  <a:schemeClr val="tx1"/>
                </a:solidFill>
                <a:latin typeface="Tahoma" panose="020B0604030504040204" pitchFamily="34" charset="0"/>
              </a:defRPr>
            </a:lvl9pPr>
          </a:lstStyle>
          <a:p>
            <a:pPr>
              <a:spcBef>
                <a:spcPct val="30000"/>
              </a:spcBef>
              <a:buClr>
                <a:srgbClr val="DAFEEE"/>
              </a:buClr>
              <a:buFont typeface="Wingdings" panose="05000000000000000000" pitchFamily="2" charset="2"/>
              <a:buNone/>
            </a:pPr>
            <a:fld id="{30FA3822-2F30-4A01-AF7E-73B628890085}" type="slidenum">
              <a:rPr lang="en-US" altLang="en-US" sz="1800">
                <a:latin typeface="Arial Rounded MT Bold" panose="020F0704030504030204" pitchFamily="34" charset="0"/>
              </a:rPr>
              <a:pPr>
                <a:spcBef>
                  <a:spcPct val="30000"/>
                </a:spcBef>
                <a:buClr>
                  <a:srgbClr val="DAFEEE"/>
                </a:buClr>
                <a:buFont typeface="Wingdings" panose="05000000000000000000" pitchFamily="2" charset="2"/>
                <a:buNone/>
              </a:pPr>
              <a:t>9</a:t>
            </a:fld>
            <a:endParaRPr lang="en-US" altLang="en-US" sz="1800">
              <a:latin typeface="Arial Rounded MT Bold" panose="020F0704030504030204" pitchFamily="34" charset="0"/>
            </a:endParaRPr>
          </a:p>
        </p:txBody>
      </p:sp>
      <p:pic>
        <p:nvPicPr>
          <p:cNvPr id="2" name="Picture 1">
            <a:extLst>
              <a:ext uri="{FF2B5EF4-FFF2-40B4-BE49-F238E27FC236}">
                <a16:creationId xmlns:a16="http://schemas.microsoft.com/office/drawing/2014/main" id="{D073C80D-0A57-56C2-FFD0-418EB5EE4177}"/>
              </a:ext>
            </a:extLst>
          </p:cNvPr>
          <p:cNvPicPr>
            <a:picLocks noChangeAspect="1"/>
          </p:cNvPicPr>
          <p:nvPr/>
        </p:nvPicPr>
        <p:blipFill>
          <a:blip r:embed="rId3"/>
          <a:stretch>
            <a:fillRect/>
          </a:stretch>
        </p:blipFill>
        <p:spPr>
          <a:xfrm>
            <a:off x="7482785" y="444900"/>
            <a:ext cx="3916641" cy="3644780"/>
          </a:xfrm>
          <a:prstGeom prst="rect">
            <a:avLst/>
          </a:prstGeom>
        </p:spPr>
      </p:pic>
      <p:pic>
        <p:nvPicPr>
          <p:cNvPr id="4" name="Picture 3">
            <a:extLst>
              <a:ext uri="{FF2B5EF4-FFF2-40B4-BE49-F238E27FC236}">
                <a16:creationId xmlns:a16="http://schemas.microsoft.com/office/drawing/2014/main" id="{B6559DB9-802F-23CC-6D6D-E044FAD2425E}"/>
              </a:ext>
            </a:extLst>
          </p:cNvPr>
          <p:cNvPicPr>
            <a:picLocks noChangeAspect="1"/>
          </p:cNvPicPr>
          <p:nvPr/>
        </p:nvPicPr>
        <p:blipFill>
          <a:blip r:embed="rId4"/>
          <a:stretch>
            <a:fillRect/>
          </a:stretch>
        </p:blipFill>
        <p:spPr>
          <a:xfrm>
            <a:off x="7482785" y="4251607"/>
            <a:ext cx="3916641" cy="2203110"/>
          </a:xfrm>
          <a:prstGeom prst="rect">
            <a:avLst/>
          </a:prstGeom>
        </p:spPr>
      </p:pic>
      <p:sp>
        <p:nvSpPr>
          <p:cNvPr id="8" name="Text Placeholder 3">
            <a:extLst>
              <a:ext uri="{FF2B5EF4-FFF2-40B4-BE49-F238E27FC236}">
                <a16:creationId xmlns:a16="http://schemas.microsoft.com/office/drawing/2014/main" id="{7238786D-E026-EC1A-E3B7-17AD5C6A3270}"/>
              </a:ext>
            </a:extLst>
          </p:cNvPr>
          <p:cNvSpPr txBox="1">
            <a:spLocks/>
          </p:cNvSpPr>
          <p:nvPr/>
        </p:nvSpPr>
        <p:spPr>
          <a:xfrm>
            <a:off x="10022467" y="6568426"/>
            <a:ext cx="1959058" cy="224868"/>
          </a:xfrm>
          <a:prstGeom prst="rect">
            <a:avLst/>
          </a:prstGeom>
        </p:spPr>
        <p:txBody>
          <a:bodyPr vert="horz" lIns="91440" tIns="45720" rIns="91440" bIns="45720" rtlCol="0" anchor="b">
            <a:no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KBS 2023</a:t>
            </a:r>
            <a:endParaRPr lang="en-GB" dirty="0"/>
          </a:p>
        </p:txBody>
      </p:sp>
      <p:sp>
        <p:nvSpPr>
          <p:cNvPr id="10" name="Text Placeholder 2">
            <a:extLst>
              <a:ext uri="{FF2B5EF4-FFF2-40B4-BE49-F238E27FC236}">
                <a16:creationId xmlns:a16="http://schemas.microsoft.com/office/drawing/2014/main" id="{681BBD3A-2FBB-DE8D-477D-03806858B3C7}"/>
              </a:ext>
            </a:extLst>
          </p:cNvPr>
          <p:cNvSpPr txBox="1">
            <a:spLocks/>
          </p:cNvSpPr>
          <p:nvPr/>
        </p:nvSpPr>
        <p:spPr>
          <a:xfrm>
            <a:off x="461009" y="6559055"/>
            <a:ext cx="1959058" cy="224868"/>
          </a:xfrm>
          <a:prstGeom prst="rect">
            <a:avLst/>
          </a:prstGeom>
        </p:spPr>
        <p:txBody>
          <a:bodyPr vert="horz" lIns="91440" tIns="45720" rIns="91440" bIns="45720" rtlCol="0" anchor="b">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000" b="0" i="0" kern="1200">
                <a:solidFill>
                  <a:schemeClr val="bg1">
                    <a:lumMod val="85000"/>
                  </a:schemeClr>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b="1" i="0" kern="1200">
                <a:solidFill>
                  <a:schemeClr val="tx1"/>
                </a:solidFill>
                <a:latin typeface="Alegreya Sans ExtraBold"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HDA Workshop</a:t>
            </a:r>
          </a:p>
        </p:txBody>
      </p:sp>
    </p:spTree>
    <p:extLst>
      <p:ext uri="{BB962C8B-B14F-4D97-AF65-F5344CB8AC3E}">
        <p14:creationId xmlns:p14="http://schemas.microsoft.com/office/powerpoint/2010/main" val="28700992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1a9fa56-3f32-449a-a721-3e3f49aa5e9a}" enabled="0" method="" siteId="{51a9fa56-3f32-449a-a721-3e3f49aa5e9a}" removed="1"/>
</clbl:labelList>
</file>

<file path=docProps/app.xml><?xml version="1.0" encoding="utf-8"?>
<Properties xmlns="http://schemas.openxmlformats.org/officeDocument/2006/extended-properties" xmlns:vt="http://schemas.openxmlformats.org/officeDocument/2006/docPropsVTypes">
  <TotalTime>0</TotalTime>
  <Words>3153</Words>
  <Application>Microsoft Office PowerPoint</Application>
  <PresentationFormat>Widescreen</PresentationFormat>
  <Paragraphs>391</Paragraphs>
  <Slides>46</Slides>
  <Notes>43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Alegreya Sans ExtraBold</vt:lpstr>
      <vt:lpstr>Arial</vt:lpstr>
      <vt:lpstr>Arial Rounded MT Bold</vt:lpstr>
      <vt:lpstr>Calibri</vt:lpstr>
      <vt:lpstr>Calibri Light</vt:lpstr>
      <vt:lpstr>Cambria Math</vt:lpstr>
      <vt:lpstr>Roboto</vt:lpstr>
      <vt:lpstr>Times New Roman</vt:lpstr>
      <vt:lpstr>Wingdings</vt:lpstr>
      <vt:lpstr>Wingdings 3</vt:lpstr>
      <vt:lpstr>Office Theme</vt:lpstr>
      <vt:lpstr>PowerPoint Presentation</vt:lpstr>
      <vt:lpstr>Lecture Outline</vt:lpstr>
      <vt:lpstr>PowerPoint Presentation</vt:lpstr>
      <vt:lpstr>Populations and Samples</vt:lpstr>
      <vt:lpstr>Data Sets, Variables, and Observations</vt:lpstr>
      <vt:lpstr>Example: Data from an Environmental Survey</vt:lpstr>
      <vt:lpstr>Types of Data</vt:lpstr>
      <vt:lpstr>Types of Data</vt:lpstr>
      <vt:lpstr>Types of Data</vt:lpstr>
      <vt:lpstr>Descriptive Analytics Methods</vt:lpstr>
      <vt:lpstr>Modeling Relationships and Trends in Data</vt:lpstr>
      <vt:lpstr>Relationships among Categorical Variables</vt:lpstr>
      <vt:lpstr>Example: Relationship between Smoking and Drinking</vt:lpstr>
      <vt:lpstr>Example: Relationship between Smoking and Drinking</vt:lpstr>
      <vt:lpstr>Example: Relationship between Smoking and Drinking</vt:lpstr>
      <vt:lpstr>Relationships among Categorical Variables and a Numerical Variable</vt:lpstr>
      <vt:lpstr>Pivot Tables</vt:lpstr>
      <vt:lpstr>Example: Customer Orders at Elecmart</vt:lpstr>
      <vt:lpstr>Example: Customer Orders at Elecmart</vt:lpstr>
      <vt:lpstr>Example: Customer Orders at Elecmart</vt:lpstr>
      <vt:lpstr>Example: Customer Orders at Elecmart</vt:lpstr>
      <vt:lpstr>Example: Customer Orders at Elecmart</vt:lpstr>
      <vt:lpstr>Example: Customer Orders at Elecmart</vt:lpstr>
      <vt:lpstr>Example: Customer Orders at Elecmart</vt:lpstr>
      <vt:lpstr>Example: Customer Orders at Elecmart</vt:lpstr>
      <vt:lpstr>Sorting on Values or Categories</vt:lpstr>
      <vt:lpstr>Changing Locations of Fields (Pivoting)</vt:lpstr>
      <vt:lpstr>Changing Locations of Fields (Pivoting)</vt:lpstr>
      <vt:lpstr>Changing Field Settings</vt:lpstr>
      <vt:lpstr>Pivot Charts</vt:lpstr>
      <vt:lpstr>Multiple Variables in the Values Area</vt:lpstr>
      <vt:lpstr>Multiple Variables in the Values Area</vt:lpstr>
      <vt:lpstr>Summarizing by Count</vt:lpstr>
      <vt:lpstr>Grouping</vt:lpstr>
      <vt:lpstr>Other Pivot Table Features</vt:lpstr>
      <vt:lpstr>Relationships Among Numerical Variables</vt:lpstr>
      <vt:lpstr>Trend Lines in Scatterplots</vt:lpstr>
      <vt:lpstr>Common Mathematical Functions</vt:lpstr>
      <vt:lpstr>Excel Trendline Tool</vt:lpstr>
      <vt:lpstr>R-Squared</vt:lpstr>
      <vt:lpstr>Example: Modeling a Price-Demand Function</vt:lpstr>
      <vt:lpstr>Example: Predicting Crude Oil Prices</vt:lpstr>
      <vt:lpstr>Example: Predicting Crude Oil Prices</vt:lpstr>
      <vt:lpstr>Example: Predicting Crude Oil Prices</vt:lpstr>
      <vt:lpstr>Caution About Polynomials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 Naveed Bhatti</dc:creator>
  <cp:lastModifiedBy>K Naveed Bhatti</cp:lastModifiedBy>
  <cp:revision>1</cp:revision>
  <dcterms:created xsi:type="dcterms:W3CDTF">2023-01-04T14:39:07Z</dcterms:created>
  <dcterms:modified xsi:type="dcterms:W3CDTF">2023-01-09T13:08:28Z</dcterms:modified>
</cp:coreProperties>
</file>